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</p:sldIdLst>
  <p:sldSz cx="24384000" cy="13716000"/>
  <p:notesSz cx="7026275" cy="9312275"/>
  <p:defaultTextStyle>
    <a:lvl1pPr algn="ctr" defTabSz="825500">
      <a:defRPr sz="5000"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  <a:srgbClr val="054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5ABC84-468A-486E-A0E0-B86E0614F5D0}" v="2" dt="2020-01-06T19:07:24.11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254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254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Bottlick" userId="5b9ce0d0-1e20-4a35-9373-c4fa2313c055" providerId="ADAL" clId="{5843D154-FAE9-4AFA-8FF0-20473EA6D9E2}"/>
    <pc:docChg chg="undo custSel addSld modSld modMainMaster">
      <pc:chgData name="Victoria Bottlick" userId="5b9ce0d0-1e20-4a35-9373-c4fa2313c055" providerId="ADAL" clId="{5843D154-FAE9-4AFA-8FF0-20473EA6D9E2}" dt="2019-10-30T16:59:01.240" v="203" actId="27636"/>
      <pc:docMkLst>
        <pc:docMk/>
      </pc:docMkLst>
      <pc:sldChg chg="addSp modSp">
        <pc:chgData name="Victoria Bottlick" userId="5b9ce0d0-1e20-4a35-9373-c4fa2313c055" providerId="ADAL" clId="{5843D154-FAE9-4AFA-8FF0-20473EA6D9E2}" dt="2019-10-30T16:58:18.133" v="141" actId="1035"/>
        <pc:sldMkLst>
          <pc:docMk/>
          <pc:sldMk cId="332729379" sldId="265"/>
        </pc:sldMkLst>
        <pc:spChg chg="add mod">
          <ac:chgData name="Victoria Bottlick" userId="5b9ce0d0-1e20-4a35-9373-c4fa2313c055" providerId="ADAL" clId="{5843D154-FAE9-4AFA-8FF0-20473EA6D9E2}" dt="2019-10-30T16:58:18.133" v="141" actId="1035"/>
          <ac:spMkLst>
            <pc:docMk/>
            <pc:sldMk cId="332729379" sldId="265"/>
            <ac:spMk id="2" creationId="{323C24EF-D833-4E79-8BB2-D7F2DDDAFD9E}"/>
          </ac:spMkLst>
        </pc:spChg>
      </pc:sldChg>
      <pc:sldChg chg="modSp add">
        <pc:chgData name="Victoria Bottlick" userId="5b9ce0d0-1e20-4a35-9373-c4fa2313c055" providerId="ADAL" clId="{5843D154-FAE9-4AFA-8FF0-20473EA6D9E2}" dt="2019-10-30T16:59:01.240" v="203" actId="27636"/>
        <pc:sldMkLst>
          <pc:docMk/>
          <pc:sldMk cId="2715492626" sldId="272"/>
        </pc:sldMkLst>
        <pc:spChg chg="mod">
          <ac:chgData name="Victoria Bottlick" userId="5b9ce0d0-1e20-4a35-9373-c4fa2313c055" providerId="ADAL" clId="{5843D154-FAE9-4AFA-8FF0-20473EA6D9E2}" dt="2019-10-30T16:58:32.086" v="154" actId="20577"/>
          <ac:spMkLst>
            <pc:docMk/>
            <pc:sldMk cId="2715492626" sldId="272"/>
            <ac:spMk id="2" creationId="{859B8138-12EB-4E55-9D3C-55AA7022E8FC}"/>
          </ac:spMkLst>
        </pc:spChg>
        <pc:spChg chg="mod">
          <ac:chgData name="Victoria Bottlick" userId="5b9ce0d0-1e20-4a35-9373-c4fa2313c055" providerId="ADAL" clId="{5843D154-FAE9-4AFA-8FF0-20473EA6D9E2}" dt="2019-10-30T16:59:01.240" v="203" actId="27636"/>
          <ac:spMkLst>
            <pc:docMk/>
            <pc:sldMk cId="2715492626" sldId="272"/>
            <ac:spMk id="3" creationId="{969BF03F-89AC-4C92-A49D-0EAC24BCA977}"/>
          </ac:spMkLst>
        </pc:spChg>
      </pc:sldChg>
      <pc:sldMasterChg chg="addSp modSp modSldLayout">
        <pc:chgData name="Victoria Bottlick" userId="5b9ce0d0-1e20-4a35-9373-c4fa2313c055" providerId="ADAL" clId="{5843D154-FAE9-4AFA-8FF0-20473EA6D9E2}" dt="2019-10-30T16:58:02.727" v="132"/>
        <pc:sldMasterMkLst>
          <pc:docMk/>
          <pc:sldMasterMk cId="0" sldId="2147483648"/>
        </pc:sldMasterMkLst>
        <pc:spChg chg="add mod">
          <ac:chgData name="Victoria Bottlick" userId="5b9ce0d0-1e20-4a35-9373-c4fa2313c055" providerId="ADAL" clId="{5843D154-FAE9-4AFA-8FF0-20473EA6D9E2}" dt="2019-10-30T16:55:12.528" v="72" actId="207"/>
          <ac:spMkLst>
            <pc:docMk/>
            <pc:sldMasterMk cId="0" sldId="2147483648"/>
            <ac:spMk id="4" creationId="{6555196F-93B9-4A9F-81F8-5725D5F42FC7}"/>
          </ac:spMkLst>
        </pc:spChg>
        <pc:sldLayoutChg chg="addSp delSp modSp">
          <pc:chgData name="Victoria Bottlick" userId="5b9ce0d0-1e20-4a35-9373-c4fa2313c055" providerId="ADAL" clId="{5843D154-FAE9-4AFA-8FF0-20473EA6D9E2}" dt="2019-10-30T16:58:02.727" v="132"/>
          <pc:sldLayoutMkLst>
            <pc:docMk/>
            <pc:sldMasterMk cId="0" sldId="2147483648"/>
            <pc:sldLayoutMk cId="0" sldId="2147483657"/>
          </pc:sldLayoutMkLst>
          <pc:spChg chg="add del mod">
            <ac:chgData name="Victoria Bottlick" userId="5b9ce0d0-1e20-4a35-9373-c4fa2313c055" providerId="ADAL" clId="{5843D154-FAE9-4AFA-8FF0-20473EA6D9E2}" dt="2019-10-30T16:58:02.727" v="132"/>
            <ac:spMkLst>
              <pc:docMk/>
              <pc:sldMasterMk cId="0" sldId="2147483648"/>
              <pc:sldLayoutMk cId="0" sldId="2147483657"/>
              <ac:spMk id="2" creationId="{BD6C06BB-C2D7-4802-A335-9C41B89EEC91}"/>
            </ac:spMkLst>
          </pc:spChg>
          <pc:spChg chg="add del">
            <ac:chgData name="Victoria Bottlick" userId="5b9ce0d0-1e20-4a35-9373-c4fa2313c055" providerId="ADAL" clId="{5843D154-FAE9-4AFA-8FF0-20473EA6D9E2}" dt="2019-10-30T16:55:38.374" v="76"/>
            <ac:spMkLst>
              <pc:docMk/>
              <pc:sldMasterMk cId="0" sldId="2147483648"/>
              <pc:sldLayoutMk cId="0" sldId="2147483657"/>
              <ac:spMk id="3" creationId="{CD106F27-67E5-4D93-8E18-0C834F1EE8F7}"/>
            </ac:spMkLst>
          </pc:spChg>
          <pc:spChg chg="add del mod">
            <ac:chgData name="Victoria Bottlick" userId="5b9ce0d0-1e20-4a35-9373-c4fa2313c055" providerId="ADAL" clId="{5843D154-FAE9-4AFA-8FF0-20473EA6D9E2}" dt="2019-10-30T16:56:35.795" v="84" actId="478"/>
            <ac:spMkLst>
              <pc:docMk/>
              <pc:sldMasterMk cId="0" sldId="2147483648"/>
              <pc:sldLayoutMk cId="0" sldId="2147483657"/>
              <ac:spMk id="5" creationId="{DDE0449E-EBB2-4C4D-9ADF-E0F53C510492}"/>
            </ac:spMkLst>
          </pc:spChg>
          <pc:picChg chg="mod">
            <ac:chgData name="Victoria Bottlick" userId="5b9ce0d0-1e20-4a35-9373-c4fa2313c055" providerId="ADAL" clId="{5843D154-FAE9-4AFA-8FF0-20473EA6D9E2}" dt="2019-10-30T16:55:32.708" v="75" actId="1076"/>
            <ac:picMkLst>
              <pc:docMk/>
              <pc:sldMasterMk cId="0" sldId="2147483648"/>
              <pc:sldLayoutMk cId="0" sldId="2147483657"/>
              <ac:picMk id="4" creationId="{2FB1E879-D80C-4059-8F72-D049722D961B}"/>
            </ac:picMkLst>
          </pc:picChg>
        </pc:sldLayoutChg>
      </pc:sldMasterChg>
    </pc:docChg>
  </pc:docChgLst>
  <pc:docChgLst>
    <pc:chgData name="Danielle Lucey" userId="043592f3-85c3-46bf-910e-4d37e1a10a7b" providerId="ADAL" clId="{E592F50D-110A-423E-B0E9-F3AE9E9E70C1}"/>
    <pc:docChg chg="modSld">
      <pc:chgData name="Danielle Lucey" userId="043592f3-85c3-46bf-910e-4d37e1a10a7b" providerId="ADAL" clId="{E592F50D-110A-423E-B0E9-F3AE9E9E70C1}" dt="2020-01-06T19:11:13.481" v="11" actId="2711"/>
      <pc:docMkLst>
        <pc:docMk/>
      </pc:docMkLst>
      <pc:sldChg chg="modSp">
        <pc:chgData name="Danielle Lucey" userId="043592f3-85c3-46bf-910e-4d37e1a10a7b" providerId="ADAL" clId="{E592F50D-110A-423E-B0E9-F3AE9E9E70C1}" dt="2020-01-06T19:09:58.216" v="1" actId="2711"/>
        <pc:sldMkLst>
          <pc:docMk/>
          <pc:sldMk cId="1486430242" sldId="266"/>
        </pc:sldMkLst>
        <pc:spChg chg="mod">
          <ac:chgData name="Danielle Lucey" userId="043592f3-85c3-46bf-910e-4d37e1a10a7b" providerId="ADAL" clId="{E592F50D-110A-423E-B0E9-F3AE9E9E70C1}" dt="2020-01-06T19:09:51.296" v="0" actId="2711"/>
          <ac:spMkLst>
            <pc:docMk/>
            <pc:sldMk cId="1486430242" sldId="266"/>
            <ac:spMk id="2" creationId="{859B8138-12EB-4E55-9D3C-55AA7022E8FC}"/>
          </ac:spMkLst>
        </pc:spChg>
        <pc:spChg chg="mod">
          <ac:chgData name="Danielle Lucey" userId="043592f3-85c3-46bf-910e-4d37e1a10a7b" providerId="ADAL" clId="{E592F50D-110A-423E-B0E9-F3AE9E9E70C1}" dt="2020-01-06T19:09:58.216" v="1" actId="2711"/>
          <ac:spMkLst>
            <pc:docMk/>
            <pc:sldMk cId="1486430242" sldId="266"/>
            <ac:spMk id="3" creationId="{969BF03F-89AC-4C92-A49D-0EAC24BCA977}"/>
          </ac:spMkLst>
        </pc:spChg>
      </pc:sldChg>
      <pc:sldChg chg="modSp">
        <pc:chgData name="Danielle Lucey" userId="043592f3-85c3-46bf-910e-4d37e1a10a7b" providerId="ADAL" clId="{E592F50D-110A-423E-B0E9-F3AE9E9E70C1}" dt="2020-01-06T19:10:07.028" v="2" actId="2711"/>
        <pc:sldMkLst>
          <pc:docMk/>
          <pc:sldMk cId="233815901" sldId="267"/>
        </pc:sldMkLst>
        <pc:spChg chg="mod">
          <ac:chgData name="Danielle Lucey" userId="043592f3-85c3-46bf-910e-4d37e1a10a7b" providerId="ADAL" clId="{E592F50D-110A-423E-B0E9-F3AE9E9E70C1}" dt="2020-01-06T19:10:07.028" v="2" actId="2711"/>
          <ac:spMkLst>
            <pc:docMk/>
            <pc:sldMk cId="233815901" sldId="267"/>
            <ac:spMk id="2" creationId="{3C17AF39-AD5F-4A2B-BA91-02185D90FA34}"/>
          </ac:spMkLst>
        </pc:spChg>
      </pc:sldChg>
      <pc:sldChg chg="modSp">
        <pc:chgData name="Danielle Lucey" userId="043592f3-85c3-46bf-910e-4d37e1a10a7b" providerId="ADAL" clId="{E592F50D-110A-423E-B0E9-F3AE9E9E70C1}" dt="2020-01-06T19:10:21.815" v="4" actId="2711"/>
        <pc:sldMkLst>
          <pc:docMk/>
          <pc:sldMk cId="254486199" sldId="268"/>
        </pc:sldMkLst>
        <pc:spChg chg="mod">
          <ac:chgData name="Danielle Lucey" userId="043592f3-85c3-46bf-910e-4d37e1a10a7b" providerId="ADAL" clId="{E592F50D-110A-423E-B0E9-F3AE9E9E70C1}" dt="2020-01-06T19:10:21.815" v="4" actId="2711"/>
          <ac:spMkLst>
            <pc:docMk/>
            <pc:sldMk cId="254486199" sldId="268"/>
            <ac:spMk id="2" creationId="{40B3D16C-55F2-4019-9F08-1E76FEBA762A}"/>
          </ac:spMkLst>
        </pc:spChg>
        <pc:spChg chg="mod">
          <ac:chgData name="Danielle Lucey" userId="043592f3-85c3-46bf-910e-4d37e1a10a7b" providerId="ADAL" clId="{E592F50D-110A-423E-B0E9-F3AE9E9E70C1}" dt="2020-01-06T19:10:16.390" v="3" actId="2711"/>
          <ac:spMkLst>
            <pc:docMk/>
            <pc:sldMk cId="254486199" sldId="268"/>
            <ac:spMk id="3" creationId="{1D3D2D46-5FC7-422B-A4A8-B3673333AF9D}"/>
          </ac:spMkLst>
        </pc:spChg>
      </pc:sldChg>
      <pc:sldChg chg="modSp">
        <pc:chgData name="Danielle Lucey" userId="043592f3-85c3-46bf-910e-4d37e1a10a7b" providerId="ADAL" clId="{E592F50D-110A-423E-B0E9-F3AE9E9E70C1}" dt="2020-01-06T19:10:45.194" v="6" actId="2711"/>
        <pc:sldMkLst>
          <pc:docMk/>
          <pc:sldMk cId="721365397" sldId="269"/>
        </pc:sldMkLst>
        <pc:spChg chg="mod">
          <ac:chgData name="Danielle Lucey" userId="043592f3-85c3-46bf-910e-4d37e1a10a7b" providerId="ADAL" clId="{E592F50D-110A-423E-B0E9-F3AE9E9E70C1}" dt="2020-01-06T19:10:40.411" v="5" actId="2711"/>
          <ac:spMkLst>
            <pc:docMk/>
            <pc:sldMk cId="721365397" sldId="269"/>
            <ac:spMk id="2" creationId="{06B32373-4C68-4CF0-9B5A-A8A38799C243}"/>
          </ac:spMkLst>
        </pc:spChg>
        <pc:spChg chg="mod">
          <ac:chgData name="Danielle Lucey" userId="043592f3-85c3-46bf-910e-4d37e1a10a7b" providerId="ADAL" clId="{E592F50D-110A-423E-B0E9-F3AE9E9E70C1}" dt="2020-01-06T19:10:45.194" v="6" actId="2711"/>
          <ac:spMkLst>
            <pc:docMk/>
            <pc:sldMk cId="721365397" sldId="269"/>
            <ac:spMk id="3" creationId="{F9EE26AA-8595-4092-843A-F5AD5E73295B}"/>
          </ac:spMkLst>
        </pc:spChg>
      </pc:sldChg>
      <pc:sldChg chg="modSp">
        <pc:chgData name="Danielle Lucey" userId="043592f3-85c3-46bf-910e-4d37e1a10a7b" providerId="ADAL" clId="{E592F50D-110A-423E-B0E9-F3AE9E9E70C1}" dt="2020-01-06T19:10:51.628" v="7" actId="2711"/>
        <pc:sldMkLst>
          <pc:docMk/>
          <pc:sldMk cId="1164924190" sldId="270"/>
        </pc:sldMkLst>
        <pc:spChg chg="mod">
          <ac:chgData name="Danielle Lucey" userId="043592f3-85c3-46bf-910e-4d37e1a10a7b" providerId="ADAL" clId="{E592F50D-110A-423E-B0E9-F3AE9E9E70C1}" dt="2020-01-06T19:10:51.628" v="7" actId="2711"/>
          <ac:spMkLst>
            <pc:docMk/>
            <pc:sldMk cId="1164924190" sldId="270"/>
            <ac:spMk id="2" creationId="{3C17AF39-AD5F-4A2B-BA91-02185D90FA34}"/>
          </ac:spMkLst>
        </pc:spChg>
      </pc:sldChg>
      <pc:sldChg chg="modSp">
        <pc:chgData name="Danielle Lucey" userId="043592f3-85c3-46bf-910e-4d37e1a10a7b" providerId="ADAL" clId="{E592F50D-110A-423E-B0E9-F3AE9E9E70C1}" dt="2020-01-06T19:11:01.119" v="9" actId="2711"/>
        <pc:sldMkLst>
          <pc:docMk/>
          <pc:sldMk cId="4061322138" sldId="271"/>
        </pc:sldMkLst>
        <pc:spChg chg="mod">
          <ac:chgData name="Danielle Lucey" userId="043592f3-85c3-46bf-910e-4d37e1a10a7b" providerId="ADAL" clId="{E592F50D-110A-423E-B0E9-F3AE9E9E70C1}" dt="2020-01-06T19:10:56.471" v="8" actId="2711"/>
          <ac:spMkLst>
            <pc:docMk/>
            <pc:sldMk cId="4061322138" sldId="271"/>
            <ac:spMk id="2" creationId="{40B3D16C-55F2-4019-9F08-1E76FEBA762A}"/>
          </ac:spMkLst>
        </pc:spChg>
        <pc:spChg chg="mod">
          <ac:chgData name="Danielle Lucey" userId="043592f3-85c3-46bf-910e-4d37e1a10a7b" providerId="ADAL" clId="{E592F50D-110A-423E-B0E9-F3AE9E9E70C1}" dt="2020-01-06T19:11:01.119" v="9" actId="2711"/>
          <ac:spMkLst>
            <pc:docMk/>
            <pc:sldMk cId="4061322138" sldId="271"/>
            <ac:spMk id="3" creationId="{1D3D2D46-5FC7-422B-A4A8-B3673333AF9D}"/>
          </ac:spMkLst>
        </pc:spChg>
      </pc:sldChg>
      <pc:sldChg chg="modSp">
        <pc:chgData name="Danielle Lucey" userId="043592f3-85c3-46bf-910e-4d37e1a10a7b" providerId="ADAL" clId="{E592F50D-110A-423E-B0E9-F3AE9E9E70C1}" dt="2020-01-06T19:11:13.481" v="11" actId="2711"/>
        <pc:sldMkLst>
          <pc:docMk/>
          <pc:sldMk cId="2715492626" sldId="272"/>
        </pc:sldMkLst>
        <pc:spChg chg="mod">
          <ac:chgData name="Danielle Lucey" userId="043592f3-85c3-46bf-910e-4d37e1a10a7b" providerId="ADAL" clId="{E592F50D-110A-423E-B0E9-F3AE9E9E70C1}" dt="2020-01-06T19:11:09.207" v="10" actId="2711"/>
          <ac:spMkLst>
            <pc:docMk/>
            <pc:sldMk cId="2715492626" sldId="272"/>
            <ac:spMk id="2" creationId="{859B8138-12EB-4E55-9D3C-55AA7022E8FC}"/>
          </ac:spMkLst>
        </pc:spChg>
        <pc:spChg chg="mod">
          <ac:chgData name="Danielle Lucey" userId="043592f3-85c3-46bf-910e-4d37e1a10a7b" providerId="ADAL" clId="{E592F50D-110A-423E-B0E9-F3AE9E9E70C1}" dt="2020-01-06T19:11:13.481" v="11" actId="2711"/>
          <ac:spMkLst>
            <pc:docMk/>
            <pc:sldMk cId="2715492626" sldId="272"/>
            <ac:spMk id="3" creationId="{969BF03F-89AC-4C92-A49D-0EAC24BCA977}"/>
          </ac:spMkLst>
        </pc:spChg>
      </pc:sldChg>
    </pc:docChg>
  </pc:docChgLst>
  <pc:docChgLst>
    <pc:chgData name="Victoria Bottlick" userId="5b9ce0d0-1e20-4a35-9373-c4fa2313c055" providerId="ADAL" clId="{555ABC84-468A-486E-A0E0-B86E0614F5D0}"/>
    <pc:docChg chg="undo custSel modSld modMainMaster">
      <pc:chgData name="Victoria Bottlick" userId="5b9ce0d0-1e20-4a35-9373-c4fa2313c055" providerId="ADAL" clId="{555ABC84-468A-486E-A0E0-B86E0614F5D0}" dt="2020-01-06T19:07:37.448" v="10" actId="1076"/>
      <pc:docMkLst>
        <pc:docMk/>
      </pc:docMkLst>
      <pc:sldChg chg="addSp modSp">
        <pc:chgData name="Victoria Bottlick" userId="5b9ce0d0-1e20-4a35-9373-c4fa2313c055" providerId="ADAL" clId="{555ABC84-468A-486E-A0E0-B86E0614F5D0}" dt="2020-01-06T19:07:37.448" v="10" actId="1076"/>
        <pc:sldMkLst>
          <pc:docMk/>
          <pc:sldMk cId="332729379" sldId="265"/>
        </pc:sldMkLst>
        <pc:picChg chg="add mod">
          <ac:chgData name="Victoria Bottlick" userId="5b9ce0d0-1e20-4a35-9373-c4fa2313c055" providerId="ADAL" clId="{555ABC84-468A-486E-A0E0-B86E0614F5D0}" dt="2020-01-06T19:07:37.448" v="10" actId="1076"/>
          <ac:picMkLst>
            <pc:docMk/>
            <pc:sldMk cId="332729379" sldId="265"/>
            <ac:picMk id="4" creationId="{3C1D64FD-956E-4150-8987-82D274073083}"/>
          </ac:picMkLst>
        </pc:picChg>
      </pc:sldChg>
      <pc:sldMasterChg chg="modSldLayout">
        <pc:chgData name="Victoria Bottlick" userId="5b9ce0d0-1e20-4a35-9373-c4fa2313c055" providerId="ADAL" clId="{555ABC84-468A-486E-A0E0-B86E0614F5D0}" dt="2020-01-06T19:06:59.295" v="5" actId="962"/>
        <pc:sldMasterMkLst>
          <pc:docMk/>
          <pc:sldMasterMk cId="0" sldId="2147483648"/>
        </pc:sldMasterMkLst>
        <pc:sldLayoutChg chg="addSp delSp modSp">
          <pc:chgData name="Victoria Bottlick" userId="5b9ce0d0-1e20-4a35-9373-c4fa2313c055" providerId="ADAL" clId="{555ABC84-468A-486E-A0E0-B86E0614F5D0}" dt="2020-01-06T19:06:59.295" v="5" actId="962"/>
          <pc:sldLayoutMkLst>
            <pc:docMk/>
            <pc:sldMasterMk cId="0" sldId="2147483648"/>
            <pc:sldLayoutMk cId="0" sldId="2147483657"/>
          </pc:sldLayoutMkLst>
          <pc:picChg chg="add mod">
            <ac:chgData name="Victoria Bottlick" userId="5b9ce0d0-1e20-4a35-9373-c4fa2313c055" providerId="ADAL" clId="{555ABC84-468A-486E-A0E0-B86E0614F5D0}" dt="2020-01-06T19:06:59.295" v="5" actId="962"/>
            <ac:picMkLst>
              <pc:docMk/>
              <pc:sldMasterMk cId="0" sldId="2147483648"/>
              <pc:sldLayoutMk cId="0" sldId="2147483657"/>
              <ac:picMk id="3" creationId="{C9527451-5120-4B96-8B62-2C23D6FF653C}"/>
            </ac:picMkLst>
          </pc:picChg>
          <pc:picChg chg="add del">
            <ac:chgData name="Victoria Bottlick" userId="5b9ce0d0-1e20-4a35-9373-c4fa2313c055" providerId="ADAL" clId="{555ABC84-468A-486E-A0E0-B86E0614F5D0}" dt="2020-01-06T19:05:45.597" v="2" actId="478"/>
            <ac:picMkLst>
              <pc:docMk/>
              <pc:sldMasterMk cId="0" sldId="2147483648"/>
              <pc:sldLayoutMk cId="0" sldId="2147483657"/>
              <ac:picMk id="4" creationId="{2FB1E879-D80C-4059-8F72-D049722D961B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5356" cy="46752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329" y="2"/>
            <a:ext cx="3045356" cy="46752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/>
            </a:lvl1pPr>
          </a:lstStyle>
          <a:p>
            <a:fld id="{1A1AEFEF-371A-474C-9FB9-2372157405BA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4753"/>
            <a:ext cx="3045356" cy="46752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329" y="8844753"/>
            <a:ext cx="3045356" cy="46752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fld id="{5095E25A-4BCE-4DDA-A185-223988DD3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54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7125" cy="3490913"/>
          </a:xfrm>
          <a:prstGeom prst="rect">
            <a:avLst/>
          </a:prstGeom>
        </p:spPr>
        <p:txBody>
          <a:bodyPr lIns="93344" tIns="46674" rIns="93344" bIns="46674"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36837" y="4423331"/>
            <a:ext cx="5152602" cy="4190524"/>
          </a:xfrm>
          <a:prstGeom prst="rect">
            <a:avLst/>
          </a:prstGeom>
        </p:spPr>
        <p:txBody>
          <a:bodyPr lIns="93344" tIns="46674" rIns="93344" bIns="46674"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anding, sheep, woman, dog&#10;&#10;Description automatically generated">
            <a:extLst>
              <a:ext uri="{FF2B5EF4-FFF2-40B4-BE49-F238E27FC236}">
                <a16:creationId xmlns:a16="http://schemas.microsoft.com/office/drawing/2014/main" id="{C9527451-5120-4B96-8B62-2C23D6FF65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anding, sheep, dog, walking&#10;&#10;Description automatically generated">
            <a:extLst>
              <a:ext uri="{FF2B5EF4-FFF2-40B4-BE49-F238E27FC236}">
                <a16:creationId xmlns:a16="http://schemas.microsoft.com/office/drawing/2014/main" id="{BE902DC9-BDB6-4950-AA17-125FAAEDDE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Shape 5">
            <a:extLst>
              <a:ext uri="{FF2B5EF4-FFF2-40B4-BE49-F238E27FC236}">
                <a16:creationId xmlns:a16="http://schemas.microsoft.com/office/drawing/2014/main" id="{E87D51D1-2B6D-4C86-852A-43F2D9AFD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5" name="Shape 6">
            <a:extLst>
              <a:ext uri="{FF2B5EF4-FFF2-40B4-BE49-F238E27FC236}">
                <a16:creationId xmlns:a16="http://schemas.microsoft.com/office/drawing/2014/main" id="{6805DC18-5BF8-4918-AE69-92815293BA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</a:defRPr>
            </a:lvl5pPr>
          </a:lstStyle>
          <a:p>
            <a:pPr lvl="0">
              <a:defRPr sz="1800"/>
            </a:pPr>
            <a:r>
              <a:rPr lang="en-US" sz="4400"/>
              <a:t>Subtext</a:t>
            </a:r>
            <a:endParaRPr sz="440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>
                <a:solidFill>
                  <a:schemeClr val="tx1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400">
                <a:solidFill>
                  <a:schemeClr val="tx1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400">
                <a:solidFill>
                  <a:schemeClr val="tx1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400">
                <a:solidFill>
                  <a:schemeClr val="tx1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400">
                <a:solidFill>
                  <a:schemeClr val="tx1"/>
                </a:solidFill>
              </a:defRPr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 lvl="0">
              <a:defRPr sz="1800"/>
            </a:pPr>
            <a:r>
              <a:rPr sz="4500"/>
              <a:t>Body Level One</a:t>
            </a:r>
          </a:p>
          <a:p>
            <a:pPr lvl="1">
              <a:defRPr sz="1800"/>
            </a:pPr>
            <a:r>
              <a:rPr sz="4500"/>
              <a:t>Body Level Two</a:t>
            </a:r>
          </a:p>
          <a:p>
            <a:pPr lvl="2">
              <a:defRPr sz="1800"/>
            </a:pPr>
            <a:r>
              <a:rPr sz="4500"/>
              <a:t>Body Level Three</a:t>
            </a:r>
          </a:p>
          <a:p>
            <a:pPr lvl="3">
              <a:defRPr sz="1800"/>
            </a:pPr>
            <a:r>
              <a:rPr sz="4500"/>
              <a:t>Body Level Four</a:t>
            </a:r>
          </a:p>
          <a:p>
            <a:pPr lvl="4">
              <a:defRPr sz="1800"/>
            </a:pPr>
            <a:r>
              <a:rPr sz="45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Body Level One</a:t>
            </a:r>
          </a:p>
          <a:p>
            <a:pPr lvl="1">
              <a:defRPr sz="1800"/>
            </a:pPr>
            <a:r>
              <a:rPr sz="5200"/>
              <a:t>Body Level Two</a:t>
            </a:r>
          </a:p>
          <a:p>
            <a:pPr lvl="2">
              <a:defRPr sz="1800"/>
            </a:pPr>
            <a:r>
              <a:rPr sz="5200"/>
              <a:t>Body Level Three</a:t>
            </a:r>
          </a:p>
          <a:p>
            <a:pPr lvl="3">
              <a:defRPr sz="1800"/>
            </a:pPr>
            <a:r>
              <a:rPr sz="5200"/>
              <a:t>Body Level Four</a:t>
            </a:r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529C"/>
            </a:gs>
            <a:gs pos="100000">
              <a:srgbClr val="05416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200"/>
              <a:t>Body Level One</a:t>
            </a:r>
          </a:p>
          <a:p>
            <a:pPr lvl="1">
              <a:defRPr sz="1800"/>
            </a:pPr>
            <a:r>
              <a:rPr sz="5200"/>
              <a:t>Body Level Two</a:t>
            </a:r>
          </a:p>
          <a:p>
            <a:pPr lvl="2">
              <a:defRPr sz="1800"/>
            </a:pPr>
            <a:r>
              <a:rPr sz="5200"/>
              <a:t>Body Level Three</a:t>
            </a:r>
          </a:p>
          <a:p>
            <a:pPr lvl="3">
              <a:defRPr sz="1800"/>
            </a:pPr>
            <a:r>
              <a:rPr sz="5200"/>
              <a:t>Body Level Four</a:t>
            </a:r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  <p:pic>
        <p:nvPicPr>
          <p:cNvPr id="6" name="Picture 5" descr="A picture containing outdoor, person, man, holding&#10;&#10;Description automatically generated">
            <a:extLst>
              <a:ext uri="{FF2B5EF4-FFF2-40B4-BE49-F238E27FC236}">
                <a16:creationId xmlns:a16="http://schemas.microsoft.com/office/drawing/2014/main" id="{16FC353E-1534-4DA4-AB74-5C89651FF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71" b="26790"/>
          <a:stretch/>
        </p:blipFill>
        <p:spPr>
          <a:xfrm>
            <a:off x="6531369" y="12763495"/>
            <a:ext cx="2983832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288361-D6B4-4116-996C-39E652437E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16" b="12231"/>
          <a:stretch/>
        </p:blipFill>
        <p:spPr>
          <a:xfrm>
            <a:off x="20907029" y="12763500"/>
            <a:ext cx="3476971" cy="952500"/>
          </a:xfrm>
          <a:prstGeom prst="rect">
            <a:avLst/>
          </a:prstGeom>
        </p:spPr>
      </p:pic>
      <p:pic>
        <p:nvPicPr>
          <p:cNvPr id="9" name="Picture 8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D1E1F3E6-E92F-442B-97EF-323CC6B5AF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4381"/>
          <a:stretch/>
        </p:blipFill>
        <p:spPr>
          <a:xfrm>
            <a:off x="0" y="12763497"/>
            <a:ext cx="4007518" cy="952499"/>
          </a:xfrm>
          <a:prstGeom prst="rect">
            <a:avLst/>
          </a:prstGeom>
        </p:spPr>
      </p:pic>
      <p:pic>
        <p:nvPicPr>
          <p:cNvPr id="11" name="Picture 10" descr="A group of people standing in a grassy field&#10;&#10;Description automatically generated">
            <a:extLst>
              <a:ext uri="{FF2B5EF4-FFF2-40B4-BE49-F238E27FC236}">
                <a16:creationId xmlns:a16="http://schemas.microsoft.com/office/drawing/2014/main" id="{19EE0112-7113-4AE1-92E3-D5A85DD9F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09" b="35408"/>
          <a:stretch/>
        </p:blipFill>
        <p:spPr>
          <a:xfrm>
            <a:off x="16011663" y="12763501"/>
            <a:ext cx="4895366" cy="952499"/>
          </a:xfrm>
          <a:prstGeom prst="rect">
            <a:avLst/>
          </a:prstGeom>
        </p:spPr>
      </p:pic>
      <p:pic>
        <p:nvPicPr>
          <p:cNvPr id="13" name="Picture 12" descr="A person wearing a red hat&#10;&#10;Description automatically generated">
            <a:extLst>
              <a:ext uri="{FF2B5EF4-FFF2-40B4-BE49-F238E27FC236}">
                <a16:creationId xmlns:a16="http://schemas.microsoft.com/office/drawing/2014/main" id="{1639363E-9F29-4817-B1A4-89FB9FC967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0" b="19210"/>
          <a:stretch/>
        </p:blipFill>
        <p:spPr>
          <a:xfrm>
            <a:off x="3980597" y="12763496"/>
            <a:ext cx="2544536" cy="952499"/>
          </a:xfrm>
          <a:prstGeom prst="rect">
            <a:avLst/>
          </a:prstGeom>
        </p:spPr>
      </p:pic>
      <p:pic>
        <p:nvPicPr>
          <p:cNvPr id="15" name="Picture 14" descr="A group of people looking at a phone&#10;&#10;Description automatically generated">
            <a:extLst>
              <a:ext uri="{FF2B5EF4-FFF2-40B4-BE49-F238E27FC236}">
                <a16:creationId xmlns:a16="http://schemas.microsoft.com/office/drawing/2014/main" id="{987F88A1-4BC4-4AB3-9FB2-2C19A2C9BB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2" b="27210"/>
          <a:stretch/>
        </p:blipFill>
        <p:spPr>
          <a:xfrm>
            <a:off x="13467125" y="12763500"/>
            <a:ext cx="2544537" cy="952500"/>
          </a:xfrm>
          <a:prstGeom prst="rect">
            <a:avLst/>
          </a:prstGeom>
        </p:spPr>
      </p:pic>
      <p:pic>
        <p:nvPicPr>
          <p:cNvPr id="17" name="Picture 16" descr="A picture containing person, indoor, bed, red&#10;&#10;Description automatically generated">
            <a:extLst>
              <a:ext uri="{FF2B5EF4-FFF2-40B4-BE49-F238E27FC236}">
                <a16:creationId xmlns:a16="http://schemas.microsoft.com/office/drawing/2014/main" id="{FC299284-B48E-4367-B7B1-E42C09401F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9" b="31829"/>
          <a:stretch/>
        </p:blipFill>
        <p:spPr>
          <a:xfrm>
            <a:off x="9515202" y="12763502"/>
            <a:ext cx="3951924" cy="9524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55196F-93B9-4A9F-81F8-5725D5F42FC7}"/>
              </a:ext>
            </a:extLst>
          </p:cNvPr>
          <p:cNvSpPr txBox="1"/>
          <p:nvPr userDrawn="1"/>
        </p:nvSpPr>
        <p:spPr>
          <a:xfrm>
            <a:off x="17590169" y="13003786"/>
            <a:ext cx="659330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Citizens in Support of Sea Services since 1902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49" r:id="rId3"/>
    <p:sldLayoutId id="2147483652" r:id="rId4"/>
    <p:sldLayoutId id="2147483653" r:id="rId5"/>
    <p:sldLayoutId id="2147483655" r:id="rId6"/>
    <p:sldLayoutId id="2147483656" r:id="rId7"/>
    <p:sldLayoutId id="2147483659" r:id="rId8"/>
    <p:sldLayoutId id="2147483660" r:id="rId9"/>
  </p:sldLayoutIdLst>
  <p:transition spd="med"/>
  <p:txStyles>
    <p:titleStyle>
      <a:lvl1pPr algn="ctr" defTabSz="825500">
        <a:defRPr sz="11200">
          <a:solidFill>
            <a:srgbClr val="FFC000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11200"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11200"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11200"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11200"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11200"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11200"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11200"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marL="635000" indent="-635000" defTabSz="825500">
        <a:spcBef>
          <a:spcPts val="5900"/>
        </a:spcBef>
        <a:buSzPct val="75000"/>
        <a:buChar char="•"/>
        <a:defRPr sz="5200">
          <a:solidFill>
            <a:schemeClr val="bg1"/>
          </a:solidFill>
          <a:latin typeface="+mn-lt"/>
          <a:ea typeface="+mn-ea"/>
          <a:cs typeface="+mn-cs"/>
          <a:sym typeface="Helvetica Light"/>
        </a:defRPr>
      </a:lvl1pPr>
      <a:lvl2pPr marL="1270000" indent="-635000" defTabSz="825500">
        <a:spcBef>
          <a:spcPts val="5900"/>
        </a:spcBef>
        <a:buSzPct val="75000"/>
        <a:buChar char="•"/>
        <a:defRPr sz="5200">
          <a:solidFill>
            <a:schemeClr val="bg1"/>
          </a:solidFill>
          <a:latin typeface="+mn-lt"/>
          <a:ea typeface="+mn-ea"/>
          <a:cs typeface="+mn-cs"/>
          <a:sym typeface="Helvetica Light"/>
        </a:defRPr>
      </a:lvl2pPr>
      <a:lvl3pPr marL="1905000" indent="-635000" defTabSz="825500">
        <a:spcBef>
          <a:spcPts val="5900"/>
        </a:spcBef>
        <a:buSzPct val="75000"/>
        <a:buChar char="•"/>
        <a:defRPr sz="5200">
          <a:solidFill>
            <a:schemeClr val="bg1"/>
          </a:solidFill>
          <a:latin typeface="+mn-lt"/>
          <a:ea typeface="+mn-ea"/>
          <a:cs typeface="+mn-cs"/>
          <a:sym typeface="Helvetica Light"/>
        </a:defRPr>
      </a:lvl3pPr>
      <a:lvl4pPr marL="2540000" indent="-635000" defTabSz="825500">
        <a:spcBef>
          <a:spcPts val="5900"/>
        </a:spcBef>
        <a:buSzPct val="75000"/>
        <a:buChar char="•"/>
        <a:defRPr sz="5200">
          <a:solidFill>
            <a:schemeClr val="bg1"/>
          </a:solidFill>
          <a:latin typeface="+mn-lt"/>
          <a:ea typeface="+mn-ea"/>
          <a:cs typeface="+mn-cs"/>
          <a:sym typeface="Helvetica Light"/>
        </a:defRPr>
      </a:lvl4pPr>
      <a:lvl5pPr marL="3175000" indent="-635000" defTabSz="825500">
        <a:spcBef>
          <a:spcPts val="5900"/>
        </a:spcBef>
        <a:buSzPct val="75000"/>
        <a:buChar char="•"/>
        <a:defRPr sz="5200">
          <a:solidFill>
            <a:schemeClr val="bg1"/>
          </a:solidFill>
          <a:latin typeface="+mn-lt"/>
          <a:ea typeface="+mn-ea"/>
          <a:cs typeface="+mn-cs"/>
          <a:sym typeface="Helvetica Light"/>
        </a:defRPr>
      </a:lvl5pPr>
      <a:lvl6pPr marL="381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6pPr>
      <a:lvl7pPr marL="444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7pPr>
      <a:lvl8pPr marL="508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8pPr>
      <a:lvl9pPr marL="571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3C24EF-D833-4E79-8BB2-D7F2DDDAFD9E}"/>
              </a:ext>
            </a:extLst>
          </p:cNvPr>
          <p:cNvSpPr txBox="1"/>
          <p:nvPr/>
        </p:nvSpPr>
        <p:spPr>
          <a:xfrm>
            <a:off x="10130589" y="8685837"/>
            <a:ext cx="12777537" cy="2410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0" i="0" u="none" strike="noStrike" cap="none" spc="0" normalizeH="0" baseline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Presentation Title</a:t>
            </a:r>
          </a:p>
          <a:p>
            <a:pPr marL="0" marR="0" indent="0" algn="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0" i="0" u="none" strike="noStrike" cap="none" spc="0" normalizeH="0" baseline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Presenter Name</a:t>
            </a:r>
          </a:p>
          <a:p>
            <a:pPr marL="0" marR="0" indent="0" algn="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0" i="0" u="none" strike="noStrike" cap="none" spc="0" normalizeH="0" baseline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Date</a:t>
            </a:r>
          </a:p>
        </p:txBody>
      </p:sp>
      <p:pic>
        <p:nvPicPr>
          <p:cNvPr id="4" name="Picture 3" descr="A picture containing plate, food, cup&#10;&#10;Description automatically generated">
            <a:extLst>
              <a:ext uri="{FF2B5EF4-FFF2-40B4-BE49-F238E27FC236}">
                <a16:creationId xmlns:a16="http://schemas.microsoft.com/office/drawing/2014/main" id="{3C1D64FD-956E-4150-8987-82D274073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376" y="600044"/>
            <a:ext cx="4715169" cy="475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937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B8138-12EB-4E55-9D3C-55AA7022E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" panose="020F0502020204030203" pitchFamily="34" charset="0"/>
              </a:rPr>
              <a:t>Topic 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BF03F-89AC-4C92-A49D-0EAC24BCA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Lato" panose="020F0502020204030203" pitchFamily="34" charset="0"/>
              </a:rPr>
              <a:t>Subtext topic A</a:t>
            </a:r>
          </a:p>
        </p:txBody>
      </p:sp>
    </p:spTree>
    <p:extLst>
      <p:ext uri="{BB962C8B-B14F-4D97-AF65-F5344CB8AC3E}">
        <p14:creationId xmlns:p14="http://schemas.microsoft.com/office/powerpoint/2010/main" val="148643024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7AF39-AD5F-4A2B-BA91-02185D90F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" panose="020F0502020204030203" pitchFamily="34" charset="0"/>
              </a:rPr>
              <a:t>Title A</a:t>
            </a:r>
          </a:p>
        </p:txBody>
      </p:sp>
    </p:spTree>
    <p:extLst>
      <p:ext uri="{BB962C8B-B14F-4D97-AF65-F5344CB8AC3E}">
        <p14:creationId xmlns:p14="http://schemas.microsoft.com/office/powerpoint/2010/main" val="23381590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D16C-55F2-4019-9F08-1E76FEBA7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" panose="020F0502020204030203" pitchFamily="34" charset="0"/>
              </a:rPr>
              <a:t>Title A.2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D2D46-5FC7-422B-A4A8-B3673333A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8619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32373-4C68-4CF0-9B5A-A8A38799C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" panose="020F0502020204030203" pitchFamily="34" charset="0"/>
              </a:rPr>
              <a:t>Topic 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E26AA-8595-4092-843A-F5AD5E7329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Lato" panose="020F0502020204030203" pitchFamily="34" charset="0"/>
              </a:rPr>
              <a:t>Subtext topic B</a:t>
            </a:r>
          </a:p>
        </p:txBody>
      </p:sp>
    </p:spTree>
    <p:extLst>
      <p:ext uri="{BB962C8B-B14F-4D97-AF65-F5344CB8AC3E}">
        <p14:creationId xmlns:p14="http://schemas.microsoft.com/office/powerpoint/2010/main" val="72136539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7AF39-AD5F-4A2B-BA91-02185D90F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" panose="020F0502020204030203" pitchFamily="34" charset="0"/>
              </a:rPr>
              <a:t>Title B</a:t>
            </a:r>
          </a:p>
        </p:txBody>
      </p:sp>
    </p:spTree>
    <p:extLst>
      <p:ext uri="{BB962C8B-B14F-4D97-AF65-F5344CB8AC3E}">
        <p14:creationId xmlns:p14="http://schemas.microsoft.com/office/powerpoint/2010/main" val="116492419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D16C-55F2-4019-9F08-1E76FEBA7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" panose="020F0502020204030203" pitchFamily="34" charset="0"/>
              </a:rPr>
              <a:t>Title B.2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D2D46-5FC7-422B-A4A8-B3673333A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32213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B8138-12EB-4E55-9D3C-55AA7022E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" panose="020F0502020204030203" pitchFamily="34" charset="0"/>
              </a:rPr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BF03F-89AC-4C92-A49D-0EAC24BCA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8000" y="7073900"/>
            <a:ext cx="20828000" cy="19939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Lato" panose="020F0502020204030203" pitchFamily="34" charset="0"/>
              </a:rPr>
              <a:t>Presenter Name</a:t>
            </a:r>
          </a:p>
          <a:p>
            <a:r>
              <a:rPr lang="en-US" dirty="0">
                <a:latin typeface="Lato" panose="020F0502020204030203" pitchFamily="34" charset="0"/>
              </a:rPr>
              <a:t>Contact Info  |  Contact Info</a:t>
            </a:r>
          </a:p>
          <a:p>
            <a:r>
              <a:rPr lang="en-US" dirty="0">
                <a:latin typeface="Lato" panose="020F0502020204030203" pitchFamily="34" charset="0"/>
              </a:rPr>
              <a:t>Contact Info  |  Contact Info</a:t>
            </a:r>
          </a:p>
          <a:p>
            <a:endParaRPr lang="en-US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92626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846B315C352846A33439493B4DD92D" ma:contentTypeVersion="12" ma:contentTypeDescription="Create a new document." ma:contentTypeScope="" ma:versionID="bbe21cce332e9c90964345102da9bd5f">
  <xsd:schema xmlns:xsd="http://www.w3.org/2001/XMLSchema" xmlns:xs="http://www.w3.org/2001/XMLSchema" xmlns:p="http://schemas.microsoft.com/office/2006/metadata/properties" xmlns:ns2="b694c648-76c7-43ca-8b50-1241805bd4dc" xmlns:ns3="bd4b379f-5455-4230-8a8a-c3687a2063a7" targetNamespace="http://schemas.microsoft.com/office/2006/metadata/properties" ma:root="true" ma:fieldsID="d676a04e7ab9bc2f4d3417c0f4577876" ns2:_="" ns3:_="">
    <xsd:import namespace="b694c648-76c7-43ca-8b50-1241805bd4dc"/>
    <xsd:import namespace="bd4b379f-5455-4230-8a8a-c3687a2063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4c648-76c7-43ca-8b50-1241805bd4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4b379f-5455-4230-8a8a-c3687a2063a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d4b379f-5455-4230-8a8a-c3687a2063a7">
      <UserInfo>
        <DisplayName>Meghan Nash</DisplayName>
        <AccountId>209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3B2CA9D-1594-4F57-99DC-D631E78055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8FD138-B473-4B15-8410-F38AAFB307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94c648-76c7-43ca-8b50-1241805bd4dc"/>
    <ds:schemaRef ds:uri="bd4b379f-5455-4230-8a8a-c3687a2063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E04886-0516-4A43-B0D8-9385427D4C8F}">
  <ds:schemaRefs>
    <ds:schemaRef ds:uri="http://schemas.microsoft.com/office/2006/metadata/properties"/>
    <ds:schemaRef ds:uri="http://schemas.microsoft.com/office/infopath/2007/PartnerControls"/>
    <ds:schemaRef ds:uri="bd4b379f-5455-4230-8a8a-c3687a2063a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</Words>
  <Application>Microsoft Office PowerPoint</Application>
  <PresentationFormat>Custom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Lato</vt:lpstr>
      <vt:lpstr>Lucida Grande</vt:lpstr>
      <vt:lpstr>White</vt:lpstr>
      <vt:lpstr>PowerPoint Presentation</vt:lpstr>
      <vt:lpstr>Topic A</vt:lpstr>
      <vt:lpstr>Title A</vt:lpstr>
      <vt:lpstr>Title A.2</vt:lpstr>
      <vt:lpstr>Topic B</vt:lpstr>
      <vt:lpstr>Title B</vt:lpstr>
      <vt:lpstr>Title B.2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Navy League  of the United States Rear Admiral Cari Thomas, U. S. Coast Guard (retired) Executive Director Presentation to the Naval Attache Association 26 January 2017</dc:title>
  <dc:creator>Thomas, Cari</dc:creator>
  <cp:lastModifiedBy>Danielle Lucey</cp:lastModifiedBy>
  <cp:revision>1</cp:revision>
  <cp:lastPrinted>2017-01-26T15:11:30Z</cp:lastPrinted>
  <dcterms:modified xsi:type="dcterms:W3CDTF">2020-01-06T19:11:18Z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0x0101000A846B315C352846A33439493B4DD92D</vt:lpwstr>
  </property>
  <property fmtid="{D5CDD505-2E9C-101B-9397-08002B2CF9AE}" pid="3" name="Order">
    <vt:r8>100</vt:r8>
  </property>
</Properties>
</file>