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65" r:id="rId5"/>
    <p:sldId id="266" r:id="rId6"/>
    <p:sldId id="267" r:id="rId7"/>
    <p:sldId id="268" r:id="rId8"/>
    <p:sldId id="273" r:id="rId9"/>
    <p:sldId id="277" r:id="rId10"/>
    <p:sldId id="278" r:id="rId11"/>
    <p:sldId id="279" r:id="rId12"/>
    <p:sldId id="280" r:id="rId13"/>
    <p:sldId id="281" r:id="rId14"/>
    <p:sldId id="269" r:id="rId15"/>
    <p:sldId id="282" r:id="rId16"/>
    <p:sldId id="270" r:id="rId17"/>
    <p:sldId id="283" r:id="rId18"/>
    <p:sldId id="271" r:id="rId19"/>
    <p:sldId id="275" r:id="rId20"/>
    <p:sldId id="272" r:id="rId21"/>
  </p:sldIdLst>
  <p:sldSz cx="24384000" cy="13716000"/>
  <p:notesSz cx="7026275" cy="9312275"/>
  <p:defaultTextStyle>
    <a:lvl1pPr algn="ctr" defTabSz="825500">
      <a:defRPr sz="5000">
        <a:latin typeface="+mn-lt"/>
        <a:ea typeface="+mn-ea"/>
        <a:cs typeface="+mn-cs"/>
        <a:sym typeface="Helvetica Light"/>
      </a:defRPr>
    </a:lvl1pPr>
    <a:lvl2pPr indent="228600" algn="ctr" defTabSz="825500">
      <a:defRPr sz="5000">
        <a:latin typeface="+mn-lt"/>
        <a:ea typeface="+mn-ea"/>
        <a:cs typeface="+mn-cs"/>
        <a:sym typeface="Helvetica Light"/>
      </a:defRPr>
    </a:lvl2pPr>
    <a:lvl3pPr indent="457200" algn="ctr" defTabSz="825500">
      <a:defRPr sz="5000">
        <a:latin typeface="+mn-lt"/>
        <a:ea typeface="+mn-ea"/>
        <a:cs typeface="+mn-cs"/>
        <a:sym typeface="Helvetica Light"/>
      </a:defRPr>
    </a:lvl3pPr>
    <a:lvl4pPr indent="685800" algn="ctr" defTabSz="825500">
      <a:defRPr sz="5000">
        <a:latin typeface="+mn-lt"/>
        <a:ea typeface="+mn-ea"/>
        <a:cs typeface="+mn-cs"/>
        <a:sym typeface="Helvetica Light"/>
      </a:defRPr>
    </a:lvl4pPr>
    <a:lvl5pPr indent="914400" algn="ctr" defTabSz="825500">
      <a:defRPr sz="5000">
        <a:latin typeface="+mn-lt"/>
        <a:ea typeface="+mn-ea"/>
        <a:cs typeface="+mn-cs"/>
        <a:sym typeface="Helvetica Light"/>
      </a:defRPr>
    </a:lvl5pPr>
    <a:lvl6pPr indent="1143000" algn="ctr" defTabSz="825500">
      <a:defRPr sz="5000">
        <a:latin typeface="+mn-lt"/>
        <a:ea typeface="+mn-ea"/>
        <a:cs typeface="+mn-cs"/>
        <a:sym typeface="Helvetica Light"/>
      </a:defRPr>
    </a:lvl6pPr>
    <a:lvl7pPr indent="1371600" algn="ctr" defTabSz="825500">
      <a:defRPr sz="5000">
        <a:latin typeface="+mn-lt"/>
        <a:ea typeface="+mn-ea"/>
        <a:cs typeface="+mn-cs"/>
        <a:sym typeface="Helvetica Light"/>
      </a:defRPr>
    </a:lvl7pPr>
    <a:lvl8pPr indent="1600200" algn="ctr" defTabSz="825500">
      <a:defRPr sz="5000">
        <a:latin typeface="+mn-lt"/>
        <a:ea typeface="+mn-ea"/>
        <a:cs typeface="+mn-cs"/>
        <a:sym typeface="Helvetica Light"/>
      </a:defRPr>
    </a:lvl8pPr>
    <a:lvl9pPr indent="1828800" algn="ctr" defTabSz="825500">
      <a:defRPr sz="5000">
        <a:latin typeface="+mn-lt"/>
        <a:ea typeface="+mn-ea"/>
        <a:cs typeface="+mn-cs"/>
        <a:sym typeface="Helvetica Light"/>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00529C"/>
    <a:srgbClr val="0541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365C0"/>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00882B"/>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4D7"/>
          </a:solidFill>
        </a:fill>
      </a:tcStyle>
    </a:wholeTbl>
    <a:band2H>
      <a:tcTxStyle/>
      <a:tcStyle>
        <a:tcBdr/>
        <a:fill>
          <a:solidFill>
            <a:srgbClr val="C3C2C2"/>
          </a:solidFill>
        </a:fill>
      </a:tcStyle>
    </a:band2H>
    <a:firstCol>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Ref idx="minor">
          <a:srgbClr val="FFFFFF"/>
        </a:fontRef>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8F44A2F1-9E1F-4B54-A3A2-5F16C0AD49E2}" styleName="">
    <a:tblBg/>
    <a:wholeTbl>
      <a:tcTxStyle b="off" i="off">
        <a:fontRef idx="minor">
          <a:srgbClr val="000000"/>
        </a:fontRef>
        <a:srgbClr val="000000"/>
      </a:tcTxStyle>
      <a:tcStyle>
        <a:tcBdr>
          <a:left>
            <a:ln w="12700" cap="flat">
              <a:solidFill>
                <a:srgbClr val="3797C6"/>
              </a:solidFill>
              <a:prstDash val="solid"/>
              <a:miter lim="400000"/>
            </a:ln>
          </a:left>
          <a:right>
            <a:ln w="12700" cap="flat">
              <a:solidFill>
                <a:srgbClr val="3797C6"/>
              </a:solidFill>
              <a:prstDash val="solid"/>
              <a:miter lim="400000"/>
            </a:ln>
          </a:right>
          <a:top>
            <a:ln w="12700" cap="flat">
              <a:solidFill>
                <a:srgbClr val="3797C6"/>
              </a:solidFill>
              <a:prstDash val="solid"/>
              <a:miter lim="400000"/>
            </a:ln>
          </a:top>
          <a:bottom>
            <a:ln w="12700" cap="flat">
              <a:solidFill>
                <a:srgbClr val="3797C6"/>
              </a:solidFill>
              <a:prstDash val="solid"/>
              <a:miter lim="400000"/>
            </a:ln>
          </a:bottom>
          <a:insideH>
            <a:ln w="12700" cap="flat">
              <a:solidFill>
                <a:srgbClr val="3797C6"/>
              </a:solidFill>
              <a:prstDash val="solid"/>
              <a:miter lim="400000"/>
            </a:ln>
          </a:insideH>
          <a:insideV>
            <a:ln w="12700" cap="flat">
              <a:solidFill>
                <a:srgbClr val="3797C6"/>
              </a:solidFill>
              <a:prstDash val="solid"/>
              <a:miter lim="400000"/>
            </a:ln>
          </a:insideV>
        </a:tcBdr>
        <a:fill>
          <a:solidFill>
            <a:srgbClr val="FFFFFF"/>
          </a:solidFill>
        </a:fill>
      </a:tcStyle>
    </a:wholeTbl>
    <a:band2H>
      <a:tcTxStyle/>
      <a:tcStyle>
        <a:tcBdr/>
        <a:fill>
          <a:solidFill>
            <a:srgbClr val="E3E5E8"/>
          </a:solidFill>
        </a:fill>
      </a:tcStyle>
    </a:band2H>
    <a:firstCol>
      <a:tcTxStyle b="on" i="off">
        <a:fontRef idx="minor">
          <a:srgbClr val="FFFFFF"/>
        </a:fontRef>
        <a:srgbClr val="FFFFFF"/>
      </a:tcTxStyle>
      <a:tcStyle>
        <a:tcBdr>
          <a:left>
            <a:ln w="25400" cap="flat">
              <a:solidFill>
                <a:srgbClr val="3797C6"/>
              </a:solidFill>
              <a:prstDash val="solid"/>
              <a:miter lim="400000"/>
            </a:ln>
          </a:left>
          <a:right>
            <a:ln w="12700" cap="flat">
              <a:noFill/>
              <a:miter lim="400000"/>
            </a:ln>
          </a:right>
          <a:top>
            <a:ln w="12700" cap="flat">
              <a:solidFill>
                <a:srgbClr val="3797C6"/>
              </a:solidFill>
              <a:prstDash val="solid"/>
              <a:miter lim="400000"/>
            </a:ln>
          </a:top>
          <a:bottom>
            <a:ln w="12700" cap="flat">
              <a:solidFill>
                <a:srgbClr val="3797C6"/>
              </a:solidFill>
              <a:prstDash val="solid"/>
              <a:miter lim="400000"/>
            </a:ln>
          </a:bottom>
          <a:insideH>
            <a:ln w="12700" cap="flat">
              <a:solidFill>
                <a:srgbClr val="3797C6"/>
              </a:solidFill>
              <a:prstDash val="solid"/>
              <a:miter lim="400000"/>
            </a:ln>
          </a:insideH>
          <a:insideV>
            <a:ln w="12700" cap="flat">
              <a:solidFill>
                <a:srgbClr val="3797C6"/>
              </a:solidFill>
              <a:prstDash val="solid"/>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25400" cap="flat">
              <a:solidFill>
                <a:srgbClr val="3797C6"/>
              </a:solidFill>
              <a:prstDash val="solid"/>
              <a:miter lim="400000"/>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solidFill>
                <a:srgbClr val="3797C6"/>
              </a:solidFill>
              <a:prstDash val="solid"/>
              <a:miter lim="400000"/>
            </a:ln>
          </a:left>
          <a:right>
            <a:ln w="12700" cap="flat">
              <a:solidFill>
                <a:srgbClr val="3797C6"/>
              </a:solidFill>
              <a:prstDash val="solid"/>
              <a:miter lim="400000"/>
            </a:ln>
          </a:right>
          <a:top>
            <a:ln w="25400" cap="flat">
              <a:solidFill>
                <a:srgbClr val="3797C6"/>
              </a:solidFill>
              <a:prstDash val="solid"/>
              <a:miter lim="400000"/>
            </a:ln>
          </a:top>
          <a:bottom>
            <a:ln w="12700" cap="flat">
              <a:noFill/>
              <a:miter lim="400000"/>
            </a:ln>
          </a:bottom>
          <a:insideH>
            <a:ln w="12700" cap="flat">
              <a:solidFill>
                <a:srgbClr val="3797C6"/>
              </a:solidFill>
              <a:prstDash val="solid"/>
              <a:miter lim="400000"/>
            </a:ln>
          </a:insideH>
          <a:insideV>
            <a:ln w="12700" cap="flat">
              <a:solidFill>
                <a:srgbClr val="3797C6"/>
              </a:solidFill>
              <a:prstDash val="solid"/>
              <a:miter lim="400000"/>
            </a:ln>
          </a:insideV>
        </a:tcBdr>
        <a:fill>
          <a:solidFill>
            <a:srgbClr val="0365C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8" autoAdjust="0"/>
    <p:restoredTop sz="94660"/>
  </p:normalViewPr>
  <p:slideViewPr>
    <p:cSldViewPr snapToGrid="0">
      <p:cViewPr varScale="1">
        <p:scale>
          <a:sx n="34" d="100"/>
          <a:sy n="34" d="100"/>
        </p:scale>
        <p:origin x="586"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45356" cy="467522"/>
          </a:xfrm>
          <a:prstGeom prst="rect">
            <a:avLst/>
          </a:prstGeom>
        </p:spPr>
        <p:txBody>
          <a:bodyPr vert="horz" lIns="91605" tIns="45802" rIns="91605" bIns="45802" rtlCol="0"/>
          <a:lstStyle>
            <a:lvl1pPr algn="l">
              <a:defRPr sz="1200"/>
            </a:lvl1pPr>
          </a:lstStyle>
          <a:p>
            <a:endParaRPr lang="en-US"/>
          </a:p>
        </p:txBody>
      </p:sp>
      <p:sp>
        <p:nvSpPr>
          <p:cNvPr id="3" name="Date Placeholder 2"/>
          <p:cNvSpPr>
            <a:spLocks noGrp="1"/>
          </p:cNvSpPr>
          <p:nvPr>
            <p:ph type="dt" sz="quarter" idx="1"/>
          </p:nvPr>
        </p:nvSpPr>
        <p:spPr>
          <a:xfrm>
            <a:off x="3979329" y="2"/>
            <a:ext cx="3045356" cy="467522"/>
          </a:xfrm>
          <a:prstGeom prst="rect">
            <a:avLst/>
          </a:prstGeom>
        </p:spPr>
        <p:txBody>
          <a:bodyPr vert="horz" lIns="91605" tIns="45802" rIns="91605" bIns="45802" rtlCol="0"/>
          <a:lstStyle>
            <a:lvl1pPr algn="r">
              <a:defRPr sz="1200"/>
            </a:lvl1pPr>
          </a:lstStyle>
          <a:p>
            <a:fld id="{1A1AEFEF-371A-474C-9FB9-2372157405BA}" type="datetimeFigureOut">
              <a:rPr lang="en-US" smtClean="0"/>
              <a:t>1/17/2020</a:t>
            </a:fld>
            <a:endParaRPr lang="en-US"/>
          </a:p>
        </p:txBody>
      </p:sp>
      <p:sp>
        <p:nvSpPr>
          <p:cNvPr id="4" name="Footer Placeholder 3"/>
          <p:cNvSpPr>
            <a:spLocks noGrp="1"/>
          </p:cNvSpPr>
          <p:nvPr>
            <p:ph type="ftr" sz="quarter" idx="2"/>
          </p:nvPr>
        </p:nvSpPr>
        <p:spPr>
          <a:xfrm>
            <a:off x="0" y="8844753"/>
            <a:ext cx="3045356" cy="467522"/>
          </a:xfrm>
          <a:prstGeom prst="rect">
            <a:avLst/>
          </a:prstGeom>
        </p:spPr>
        <p:txBody>
          <a:bodyPr vert="horz" lIns="91605" tIns="45802" rIns="91605" bIns="45802" rtlCol="0" anchor="b"/>
          <a:lstStyle>
            <a:lvl1pPr algn="l">
              <a:defRPr sz="1200"/>
            </a:lvl1pPr>
          </a:lstStyle>
          <a:p>
            <a:endParaRPr lang="en-US"/>
          </a:p>
        </p:txBody>
      </p:sp>
      <p:sp>
        <p:nvSpPr>
          <p:cNvPr id="5" name="Slide Number Placeholder 4"/>
          <p:cNvSpPr>
            <a:spLocks noGrp="1"/>
          </p:cNvSpPr>
          <p:nvPr>
            <p:ph type="sldNum" sz="quarter" idx="3"/>
          </p:nvPr>
        </p:nvSpPr>
        <p:spPr>
          <a:xfrm>
            <a:off x="3979329" y="8844753"/>
            <a:ext cx="3045356" cy="467522"/>
          </a:xfrm>
          <a:prstGeom prst="rect">
            <a:avLst/>
          </a:prstGeom>
        </p:spPr>
        <p:txBody>
          <a:bodyPr vert="horz" lIns="91605" tIns="45802" rIns="91605" bIns="45802" rtlCol="0" anchor="b"/>
          <a:lstStyle>
            <a:lvl1pPr algn="r">
              <a:defRPr sz="1200"/>
            </a:lvl1pPr>
          </a:lstStyle>
          <a:p>
            <a:fld id="{5095E25A-4BCE-4DDA-A185-223988DD3F77}" type="slidenum">
              <a:rPr lang="en-US" smtClean="0"/>
              <a:t>‹#›</a:t>
            </a:fld>
            <a:endParaRPr lang="en-US"/>
          </a:p>
        </p:txBody>
      </p:sp>
    </p:spTree>
    <p:extLst>
      <p:ext uri="{BB962C8B-B14F-4D97-AF65-F5344CB8AC3E}">
        <p14:creationId xmlns:p14="http://schemas.microsoft.com/office/powerpoint/2010/main" val="1174654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409575" y="698500"/>
            <a:ext cx="6207125" cy="3490913"/>
          </a:xfrm>
          <a:prstGeom prst="rect">
            <a:avLst/>
          </a:prstGeom>
        </p:spPr>
        <p:txBody>
          <a:bodyPr lIns="93344" tIns="46674" rIns="93344" bIns="46674"/>
          <a:lstStyle/>
          <a:p>
            <a:pPr lvl="0"/>
            <a:endParaRPr/>
          </a:p>
        </p:txBody>
      </p:sp>
      <p:sp>
        <p:nvSpPr>
          <p:cNvPr id="30" name="Shape 30"/>
          <p:cNvSpPr>
            <a:spLocks noGrp="1"/>
          </p:cNvSpPr>
          <p:nvPr>
            <p:ph type="body" sz="quarter" idx="1"/>
          </p:nvPr>
        </p:nvSpPr>
        <p:spPr>
          <a:xfrm>
            <a:off x="936837" y="4423331"/>
            <a:ext cx="5152602" cy="4190524"/>
          </a:xfrm>
          <a:prstGeom prst="rect">
            <a:avLst/>
          </a:prstGeom>
        </p:spPr>
        <p:txBody>
          <a:bodyPr lIns="93344" tIns="46674" rIns="93344" bIns="46674"/>
          <a:lstStyle/>
          <a:p>
            <a:pPr lvl="0"/>
            <a:endParaRPr/>
          </a:p>
        </p:txBody>
      </p:sp>
    </p:spTree>
  </p:cSld>
  <p:clrMap bg1="lt1" tx1="dk1" bg2="lt2" tx2="dk2" accent1="accent1" accent2="accent2" accent3="accent3" accent4="accent4" accent5="accent5" accent6="accent6" hlink="hlink" folHlink="folHlink"/>
  <p:notesStyle>
    <a:lvl1pPr defTabSz="457200">
      <a:defRPr sz="2200">
        <a:latin typeface="Lucida Grande"/>
        <a:ea typeface="Lucida Grande"/>
        <a:cs typeface="Lucida Grande"/>
        <a:sym typeface="Lucida Grande"/>
      </a:defRPr>
    </a:lvl1pPr>
    <a:lvl2pPr indent="228600" defTabSz="457200">
      <a:defRPr sz="2200">
        <a:latin typeface="Lucida Grande"/>
        <a:ea typeface="Lucida Grande"/>
        <a:cs typeface="Lucida Grande"/>
        <a:sym typeface="Lucida Grande"/>
      </a:defRPr>
    </a:lvl2pPr>
    <a:lvl3pPr indent="457200" defTabSz="457200">
      <a:defRPr sz="2200">
        <a:latin typeface="Lucida Grande"/>
        <a:ea typeface="Lucida Grande"/>
        <a:cs typeface="Lucida Grande"/>
        <a:sym typeface="Lucida Grande"/>
      </a:defRPr>
    </a:lvl3pPr>
    <a:lvl4pPr indent="685800" defTabSz="457200">
      <a:defRPr sz="2200">
        <a:latin typeface="Lucida Grande"/>
        <a:ea typeface="Lucida Grande"/>
        <a:cs typeface="Lucida Grande"/>
        <a:sym typeface="Lucida Grande"/>
      </a:defRPr>
    </a:lvl4pPr>
    <a:lvl5pPr indent="914400" defTabSz="457200">
      <a:defRPr sz="2200">
        <a:latin typeface="Lucida Grande"/>
        <a:ea typeface="Lucida Grande"/>
        <a:cs typeface="Lucida Grande"/>
        <a:sym typeface="Lucida Grande"/>
      </a:defRPr>
    </a:lvl5pPr>
    <a:lvl6pPr indent="1143000" defTabSz="457200">
      <a:defRPr sz="2200">
        <a:latin typeface="Lucida Grande"/>
        <a:ea typeface="Lucida Grande"/>
        <a:cs typeface="Lucida Grande"/>
        <a:sym typeface="Lucida Grande"/>
      </a:defRPr>
    </a:lvl6pPr>
    <a:lvl7pPr indent="1371600" defTabSz="457200">
      <a:defRPr sz="2200">
        <a:latin typeface="Lucida Grande"/>
        <a:ea typeface="Lucida Grande"/>
        <a:cs typeface="Lucida Grande"/>
        <a:sym typeface="Lucida Grande"/>
      </a:defRPr>
    </a:lvl7pPr>
    <a:lvl8pPr indent="1600200" defTabSz="457200">
      <a:defRPr sz="2200">
        <a:latin typeface="Lucida Grande"/>
        <a:ea typeface="Lucida Grande"/>
        <a:cs typeface="Lucida Grande"/>
        <a:sym typeface="Lucida Grande"/>
      </a:defRPr>
    </a:lvl8pPr>
    <a:lvl9pPr indent="1828800" defTabSz="457200">
      <a:defRPr sz="2200">
        <a:latin typeface="Lucida Grande"/>
        <a:ea typeface="Lucida Grande"/>
        <a:cs typeface="Lucida Grande"/>
        <a:sym typeface="Lucida Grande"/>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Presentation Cover">
    <p:spTree>
      <p:nvGrpSpPr>
        <p:cNvPr id="1" name=""/>
        <p:cNvGrpSpPr/>
        <p:nvPr/>
      </p:nvGrpSpPr>
      <p:grpSpPr>
        <a:xfrm>
          <a:off x="0" y="0"/>
          <a:ext cx="0" cy="0"/>
          <a:chOff x="0" y="0"/>
          <a:chExt cx="0" cy="0"/>
        </a:xfrm>
      </p:grpSpPr>
      <p:pic>
        <p:nvPicPr>
          <p:cNvPr id="3" name="Picture 2" descr="A picture containing standing, sheep, woman, dog&#10;&#10;Description automatically generated">
            <a:extLst>
              <a:ext uri="{FF2B5EF4-FFF2-40B4-BE49-F238E27FC236}">
                <a16:creationId xmlns:a16="http://schemas.microsoft.com/office/drawing/2014/main" id="{C9527451-5120-4B96-8B62-2C23D6FF653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24384000" cy="13716000"/>
          </a:xfrm>
          <a:prstGeom prst="rect">
            <a:avLst/>
          </a:prstGeom>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pic>
        <p:nvPicPr>
          <p:cNvPr id="3" name="Picture 2" descr="A picture containing standing, sheep, dog, walking&#10;&#10;Description automatically generated">
            <a:extLst>
              <a:ext uri="{FF2B5EF4-FFF2-40B4-BE49-F238E27FC236}">
                <a16:creationId xmlns:a16="http://schemas.microsoft.com/office/drawing/2014/main" id="{BE902DC9-BDB6-4950-AA17-125FAAEDDEF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24384000" cy="13716000"/>
          </a:xfrm>
          <a:prstGeom prst="rect">
            <a:avLst/>
          </a:prstGeom>
        </p:spPr>
      </p:pic>
      <p:sp>
        <p:nvSpPr>
          <p:cNvPr id="4" name="Shape 5">
            <a:extLst>
              <a:ext uri="{FF2B5EF4-FFF2-40B4-BE49-F238E27FC236}">
                <a16:creationId xmlns:a16="http://schemas.microsoft.com/office/drawing/2014/main" id="{E87D51D1-2B6D-4C86-852A-43F2D9AFDCFA}"/>
              </a:ext>
            </a:extLst>
          </p:cNvPr>
          <p:cNvSpPr>
            <a:spLocks noGrp="1"/>
          </p:cNvSpPr>
          <p:nvPr>
            <p:ph type="title"/>
          </p:nvPr>
        </p:nvSpPr>
        <p:spPr>
          <a:xfrm>
            <a:off x="1778000" y="2298700"/>
            <a:ext cx="20828000" cy="4648200"/>
          </a:xfrm>
          <a:prstGeom prst="rect">
            <a:avLst/>
          </a:prstGeom>
        </p:spPr>
        <p:txBody>
          <a:bodyPr anchor="b"/>
          <a:lstStyle/>
          <a:p>
            <a:pPr lvl="0">
              <a:defRPr sz="1800"/>
            </a:pPr>
            <a:r>
              <a:rPr lang="en-US" sz="11200"/>
              <a:t>Click to edit Master title style</a:t>
            </a:r>
            <a:endParaRPr sz="11200"/>
          </a:p>
        </p:txBody>
      </p:sp>
      <p:sp>
        <p:nvSpPr>
          <p:cNvPr id="5" name="Shape 6">
            <a:extLst>
              <a:ext uri="{FF2B5EF4-FFF2-40B4-BE49-F238E27FC236}">
                <a16:creationId xmlns:a16="http://schemas.microsoft.com/office/drawing/2014/main" id="{6805DC18-5BF8-4918-AE69-92815293BAE0}"/>
              </a:ext>
            </a:extLst>
          </p:cNvPr>
          <p:cNvSpPr>
            <a:spLocks noGrp="1"/>
          </p:cNvSpPr>
          <p:nvPr>
            <p:ph type="body" idx="1" hasCustomPrompt="1"/>
          </p:nvPr>
        </p:nvSpPr>
        <p:spPr>
          <a:xfrm>
            <a:off x="1778000" y="7073900"/>
            <a:ext cx="20828000" cy="1587500"/>
          </a:xfrm>
          <a:prstGeom prst="rect">
            <a:avLst/>
          </a:prstGeom>
        </p:spPr>
        <p:txBody>
          <a:bodyPr anchor="t"/>
          <a:lstStyle>
            <a:lvl1pPr marL="0" indent="0" algn="ctr">
              <a:spcBef>
                <a:spcPts val="0"/>
              </a:spcBef>
              <a:buSzTx/>
              <a:buNone/>
              <a:defRPr sz="4400">
                <a:solidFill>
                  <a:schemeClr val="bg1"/>
                </a:solidFill>
              </a:defRPr>
            </a:lvl1pPr>
            <a:lvl2pPr marL="0" indent="228600" algn="ctr">
              <a:spcBef>
                <a:spcPts val="0"/>
              </a:spcBef>
              <a:buSzTx/>
              <a:buNone/>
              <a:defRPr sz="4400">
                <a:solidFill>
                  <a:schemeClr val="bg1"/>
                </a:solidFill>
              </a:defRPr>
            </a:lvl2pPr>
            <a:lvl3pPr marL="0" indent="457200" algn="ctr">
              <a:spcBef>
                <a:spcPts val="0"/>
              </a:spcBef>
              <a:buSzTx/>
              <a:buNone/>
              <a:defRPr sz="4400">
                <a:solidFill>
                  <a:schemeClr val="bg1"/>
                </a:solidFill>
              </a:defRPr>
            </a:lvl3pPr>
            <a:lvl4pPr marL="0" indent="685800" algn="ctr">
              <a:spcBef>
                <a:spcPts val="0"/>
              </a:spcBef>
              <a:buSzTx/>
              <a:buNone/>
              <a:defRPr sz="4400">
                <a:solidFill>
                  <a:schemeClr val="bg1"/>
                </a:solidFill>
              </a:defRPr>
            </a:lvl4pPr>
            <a:lvl5pPr marL="0" indent="914400" algn="ctr">
              <a:spcBef>
                <a:spcPts val="0"/>
              </a:spcBef>
              <a:buSzTx/>
              <a:buNone/>
              <a:defRPr sz="4400">
                <a:solidFill>
                  <a:schemeClr val="bg1"/>
                </a:solidFill>
              </a:defRPr>
            </a:lvl5pPr>
          </a:lstStyle>
          <a:p>
            <a:pPr lvl="0">
              <a:defRPr sz="1800"/>
            </a:pPr>
            <a:r>
              <a:rPr lang="en-US" sz="4400"/>
              <a:t>Subtext</a:t>
            </a:r>
            <a:endParaRPr sz="440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Subtitle">
    <p:spTree>
      <p:nvGrpSpPr>
        <p:cNvPr id="1" name=""/>
        <p:cNvGrpSpPr/>
        <p:nvPr/>
      </p:nvGrpSpPr>
      <p:grpSpPr>
        <a:xfrm>
          <a:off x="0" y="0"/>
          <a:ext cx="0" cy="0"/>
          <a:chOff x="0" y="0"/>
          <a:chExt cx="0" cy="0"/>
        </a:xfrm>
      </p:grpSpPr>
      <p:sp>
        <p:nvSpPr>
          <p:cNvPr id="5" name="Shape 5"/>
          <p:cNvSpPr>
            <a:spLocks noGrp="1"/>
          </p:cNvSpPr>
          <p:nvPr>
            <p:ph type="title"/>
          </p:nvPr>
        </p:nvSpPr>
        <p:spPr>
          <a:xfrm>
            <a:off x="1778000" y="2298700"/>
            <a:ext cx="20828000" cy="4648200"/>
          </a:xfrm>
          <a:prstGeom prst="rect">
            <a:avLst/>
          </a:prstGeom>
        </p:spPr>
        <p:txBody>
          <a:bodyPr anchor="b"/>
          <a:lstStyle/>
          <a:p>
            <a:pPr lvl="0">
              <a:defRPr sz="1800"/>
            </a:pPr>
            <a:r>
              <a:rPr lang="en-US" sz="11200"/>
              <a:t>Click to edit Master title style</a:t>
            </a:r>
            <a:endParaRPr sz="11200"/>
          </a:p>
        </p:txBody>
      </p:sp>
      <p:sp>
        <p:nvSpPr>
          <p:cNvPr id="6" name="Shape 6"/>
          <p:cNvSpPr>
            <a:spLocks noGrp="1"/>
          </p:cNvSpPr>
          <p:nvPr>
            <p:ph type="body" idx="1"/>
          </p:nvPr>
        </p:nvSpPr>
        <p:spPr>
          <a:xfrm>
            <a:off x="1778000" y="7073900"/>
            <a:ext cx="20828000" cy="1587500"/>
          </a:xfrm>
          <a:prstGeom prst="rect">
            <a:avLst/>
          </a:prstGeom>
        </p:spPr>
        <p:txBody>
          <a:bodyPr anchor="t"/>
          <a:lstStyle>
            <a:lvl1pPr marL="0" indent="0" algn="ctr">
              <a:spcBef>
                <a:spcPts val="0"/>
              </a:spcBef>
              <a:buSzTx/>
              <a:buNone/>
              <a:defRPr sz="4400">
                <a:solidFill>
                  <a:schemeClr val="tx1"/>
                </a:solidFill>
              </a:defRPr>
            </a:lvl1pPr>
            <a:lvl2pPr marL="0" indent="228600" algn="ctr">
              <a:spcBef>
                <a:spcPts val="0"/>
              </a:spcBef>
              <a:buSzTx/>
              <a:buNone/>
              <a:defRPr sz="4400">
                <a:solidFill>
                  <a:schemeClr val="tx1"/>
                </a:solidFill>
              </a:defRPr>
            </a:lvl2pPr>
            <a:lvl3pPr marL="0" indent="457200" algn="ctr">
              <a:spcBef>
                <a:spcPts val="0"/>
              </a:spcBef>
              <a:buSzTx/>
              <a:buNone/>
              <a:defRPr sz="4400">
                <a:solidFill>
                  <a:schemeClr val="tx1"/>
                </a:solidFill>
              </a:defRPr>
            </a:lvl3pPr>
            <a:lvl4pPr marL="0" indent="685800" algn="ctr">
              <a:spcBef>
                <a:spcPts val="0"/>
              </a:spcBef>
              <a:buSzTx/>
              <a:buNone/>
              <a:defRPr sz="4400">
                <a:solidFill>
                  <a:schemeClr val="tx1"/>
                </a:solidFill>
              </a:defRPr>
            </a:lvl4pPr>
            <a:lvl5pPr marL="0" indent="914400" algn="ctr">
              <a:spcBef>
                <a:spcPts val="0"/>
              </a:spcBef>
              <a:buSzTx/>
              <a:buNone/>
              <a:defRPr sz="4400">
                <a:solidFill>
                  <a:schemeClr val="tx1"/>
                </a:solidFill>
              </a:defRPr>
            </a:lvl5pPr>
          </a:lstStyle>
          <a:p>
            <a:pPr lvl="0">
              <a:defRPr sz="1800"/>
            </a:pPr>
            <a:r>
              <a:rPr lang="en-US" sz="4400"/>
              <a:t>Click to edit Master text styles</a:t>
            </a:r>
          </a:p>
          <a:p>
            <a:pPr lvl="1">
              <a:defRPr sz="1800"/>
            </a:pPr>
            <a:r>
              <a:rPr lang="en-US" sz="4400"/>
              <a:t>Second level</a:t>
            </a:r>
          </a:p>
          <a:p>
            <a:pPr lvl="2">
              <a:defRPr sz="1800"/>
            </a:pPr>
            <a:r>
              <a:rPr lang="en-US" sz="4400"/>
              <a:t>Third level</a:t>
            </a:r>
          </a:p>
          <a:p>
            <a:pPr lvl="3">
              <a:defRPr sz="1800"/>
            </a:pPr>
            <a:r>
              <a:rPr lang="en-US" sz="4400"/>
              <a:t>Fourth level</a:t>
            </a:r>
          </a:p>
          <a:p>
            <a:pPr lvl="4">
              <a:defRPr sz="1800"/>
            </a:pPr>
            <a:r>
              <a:rPr lang="en-US" sz="4400"/>
              <a:t>Fifth level</a:t>
            </a:r>
            <a:endParaRPr sz="4400"/>
          </a:p>
        </p:txBody>
      </p:sp>
    </p:spTree>
  </p:cSld>
  <p:clrMapOvr>
    <a:overrideClrMapping bg1="dk1" tx1="lt1" bg2="dk2" tx2="lt2" accent1="accent1" accent2="accent2" accent3="accent3" accent4="accent4" accent5="accent5" accent6="accent6" hlink="hlink" folHlink="folHlink"/>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1651000" y="1104900"/>
            <a:ext cx="10223500" cy="5613400"/>
          </a:xfrm>
          <a:prstGeom prst="rect">
            <a:avLst/>
          </a:prstGeom>
        </p:spPr>
        <p:txBody>
          <a:bodyPr anchor="b"/>
          <a:lstStyle>
            <a:lvl1pPr>
              <a:defRPr sz="8400"/>
            </a:lvl1pPr>
          </a:lstStyle>
          <a:p>
            <a:pPr lvl="0">
              <a:defRPr sz="1800"/>
            </a:pPr>
            <a:r>
              <a:rPr lang="en-US" sz="8400"/>
              <a:t>Click to edit Master title style</a:t>
            </a:r>
            <a:endParaRPr sz="8400"/>
          </a:p>
        </p:txBody>
      </p:sp>
      <p:sp>
        <p:nvSpPr>
          <p:cNvPr id="14" name="Shape 14"/>
          <p:cNvSpPr>
            <a:spLocks noGrp="1"/>
          </p:cNvSpPr>
          <p:nvPr>
            <p:ph type="body" idx="1"/>
          </p:nvPr>
        </p:nvSpPr>
        <p:spPr>
          <a:xfrm>
            <a:off x="1651000" y="6845300"/>
            <a:ext cx="10223500" cy="5765800"/>
          </a:xfrm>
          <a:prstGeom prst="rect">
            <a:avLst/>
          </a:prstGeom>
        </p:spPr>
        <p:txBody>
          <a:bodyPr anchor="t"/>
          <a:lstStyle>
            <a:lvl1pPr marL="0" indent="0" algn="ctr">
              <a:spcBef>
                <a:spcPts val="0"/>
              </a:spcBef>
              <a:buSzTx/>
              <a:buNone/>
              <a:defRPr sz="4400"/>
            </a:lvl1pPr>
            <a:lvl2pPr marL="0" indent="228600" algn="ctr">
              <a:spcBef>
                <a:spcPts val="0"/>
              </a:spcBef>
              <a:buSzTx/>
              <a:buNone/>
              <a:defRPr sz="4400"/>
            </a:lvl2pPr>
            <a:lvl3pPr marL="0" indent="457200" algn="ctr">
              <a:spcBef>
                <a:spcPts val="0"/>
              </a:spcBef>
              <a:buSzTx/>
              <a:buNone/>
              <a:defRPr sz="4400"/>
            </a:lvl3pPr>
            <a:lvl4pPr marL="0" indent="685800" algn="ctr">
              <a:spcBef>
                <a:spcPts val="0"/>
              </a:spcBef>
              <a:buSzTx/>
              <a:buNone/>
              <a:defRPr sz="4400"/>
            </a:lvl4pPr>
            <a:lvl5pPr marL="0" indent="914400" algn="ctr">
              <a:spcBef>
                <a:spcPts val="0"/>
              </a:spcBef>
              <a:buSzTx/>
              <a:buNone/>
              <a:defRPr sz="4400"/>
            </a:lvl5pPr>
          </a:lstStyle>
          <a:p>
            <a:pPr lvl="0">
              <a:defRPr sz="1800"/>
            </a:pPr>
            <a:r>
              <a:rPr lang="en-US" sz="4400"/>
              <a:t>Click to edit Master text styles</a:t>
            </a:r>
          </a:p>
          <a:p>
            <a:pPr lvl="1">
              <a:defRPr sz="1800"/>
            </a:pPr>
            <a:r>
              <a:rPr lang="en-US" sz="4400"/>
              <a:t>Second level</a:t>
            </a:r>
          </a:p>
          <a:p>
            <a:pPr lvl="2">
              <a:defRPr sz="1800"/>
            </a:pPr>
            <a:r>
              <a:rPr lang="en-US" sz="4400"/>
              <a:t>Third level</a:t>
            </a:r>
          </a:p>
          <a:p>
            <a:pPr lvl="3">
              <a:defRPr sz="1800"/>
            </a:pPr>
            <a:r>
              <a:rPr lang="en-US" sz="4400"/>
              <a:t>Fourth level</a:t>
            </a:r>
          </a:p>
          <a:p>
            <a:pPr lvl="4">
              <a:defRPr sz="1800"/>
            </a:pPr>
            <a:r>
              <a:rPr lang="en-US" sz="4400"/>
              <a:t>Fifth level</a:t>
            </a:r>
            <a:endParaRPr sz="440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16" name="Shape 16"/>
          <p:cNvSpPr>
            <a:spLocks noGrp="1"/>
          </p:cNvSpPr>
          <p:nvPr>
            <p:ph type="title"/>
          </p:nvPr>
        </p:nvSpPr>
        <p:spPr>
          <a:prstGeom prst="rect">
            <a:avLst/>
          </a:prstGeom>
        </p:spPr>
        <p:txBody>
          <a:bodyPr/>
          <a:lstStyle/>
          <a:p>
            <a:pPr lvl="0">
              <a:defRPr sz="1800"/>
            </a:pPr>
            <a:r>
              <a:rPr lang="en-US" sz="11200"/>
              <a:t>Click to edit Master title style</a:t>
            </a:r>
            <a:endParaRPr sz="11200"/>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defRPr sz="1800"/>
            </a:pPr>
            <a:r>
              <a:rPr lang="en-US" sz="11200"/>
              <a:t>Click to edit Master title style</a:t>
            </a:r>
            <a:endParaRPr sz="11200"/>
          </a:p>
        </p:txBody>
      </p:sp>
      <p:sp>
        <p:nvSpPr>
          <p:cNvPr id="22" name="Shape 22"/>
          <p:cNvSpPr>
            <a:spLocks noGrp="1"/>
          </p:cNvSpPr>
          <p:nvPr>
            <p:ph type="body" idx="1"/>
          </p:nvPr>
        </p:nvSpPr>
        <p:spPr>
          <a:xfrm>
            <a:off x="1689100" y="3238500"/>
            <a:ext cx="10007600" cy="9207500"/>
          </a:xfrm>
          <a:prstGeom prst="rect">
            <a:avLst/>
          </a:prstGeom>
        </p:spPr>
        <p:txBody>
          <a:bodyPr/>
          <a:lstStyle>
            <a:lvl1pPr marL="558800" indent="-558800">
              <a:spcBef>
                <a:spcPts val="4500"/>
              </a:spcBef>
              <a:defRPr sz="4500"/>
            </a:lvl1pPr>
            <a:lvl2pPr marL="1117600" indent="-558800">
              <a:spcBef>
                <a:spcPts val="4500"/>
              </a:spcBef>
              <a:defRPr sz="4500"/>
            </a:lvl2pPr>
            <a:lvl3pPr marL="1676400" indent="-558800">
              <a:spcBef>
                <a:spcPts val="4500"/>
              </a:spcBef>
              <a:defRPr sz="4500"/>
            </a:lvl3pPr>
            <a:lvl4pPr marL="2235200" indent="-558800">
              <a:spcBef>
                <a:spcPts val="4500"/>
              </a:spcBef>
              <a:defRPr sz="4500"/>
            </a:lvl4pPr>
            <a:lvl5pPr marL="2794000" indent="-558800">
              <a:spcBef>
                <a:spcPts val="4500"/>
              </a:spcBef>
              <a:defRPr sz="4500"/>
            </a:lvl5pPr>
          </a:lstStyle>
          <a:p>
            <a:pPr lvl="0">
              <a:defRPr sz="1800"/>
            </a:pPr>
            <a:r>
              <a:rPr lang="en-US" sz="4500"/>
              <a:t>Click to edit Master text styles</a:t>
            </a:r>
          </a:p>
          <a:p>
            <a:pPr lvl="1">
              <a:defRPr sz="1800"/>
            </a:pPr>
            <a:r>
              <a:rPr lang="en-US" sz="4500"/>
              <a:t>Second level</a:t>
            </a:r>
          </a:p>
          <a:p>
            <a:pPr lvl="2">
              <a:defRPr sz="1800"/>
            </a:pPr>
            <a:r>
              <a:rPr lang="en-US" sz="4500"/>
              <a:t>Third level</a:t>
            </a:r>
          </a:p>
          <a:p>
            <a:pPr lvl="3">
              <a:defRPr sz="1800"/>
            </a:pPr>
            <a:r>
              <a:rPr lang="en-US" sz="4500"/>
              <a:t>Fourth level</a:t>
            </a:r>
          </a:p>
          <a:p>
            <a:pPr lvl="4">
              <a:defRPr sz="1800"/>
            </a:pPr>
            <a:r>
              <a:rPr lang="en-US" sz="4500"/>
              <a:t>Fifth level</a:t>
            </a:r>
            <a:endParaRPr sz="450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24" name="Shape 24"/>
          <p:cNvSpPr>
            <a:spLocks noGrp="1"/>
          </p:cNvSpPr>
          <p:nvPr>
            <p:ph type="body" idx="1"/>
          </p:nvPr>
        </p:nvSpPr>
        <p:spPr>
          <a:xfrm>
            <a:off x="1689100" y="1778000"/>
            <a:ext cx="21005800" cy="10147300"/>
          </a:xfrm>
          <a:prstGeom prst="rect">
            <a:avLst/>
          </a:prstGeom>
        </p:spPr>
        <p:txBody>
          <a:bodyPr/>
          <a:lstStyle/>
          <a:p>
            <a:pPr lvl="0">
              <a:defRPr sz="1800"/>
            </a:pPr>
            <a:r>
              <a:rPr lang="en-US" sz="5200"/>
              <a:t>Click to edit Master text styles</a:t>
            </a:r>
          </a:p>
          <a:p>
            <a:pPr lvl="1">
              <a:defRPr sz="1800"/>
            </a:pPr>
            <a:r>
              <a:rPr lang="en-US" sz="5200"/>
              <a:t>Second level</a:t>
            </a:r>
          </a:p>
          <a:p>
            <a:pPr lvl="2">
              <a:defRPr sz="1800"/>
            </a:pPr>
            <a:r>
              <a:rPr lang="en-US" sz="5200"/>
              <a:t>Third level</a:t>
            </a:r>
          </a:p>
          <a:p>
            <a:pPr lvl="3">
              <a:defRPr sz="1800"/>
            </a:pPr>
            <a:r>
              <a:rPr lang="en-US" sz="5200"/>
              <a:t>Fourth level</a:t>
            </a:r>
          </a:p>
          <a:p>
            <a:pPr lvl="4">
              <a:defRPr sz="1800"/>
            </a:pPr>
            <a:r>
              <a:rPr lang="en-US" sz="5200"/>
              <a:t>Fifth level</a:t>
            </a:r>
            <a:endParaRPr sz="520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4.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jpeg"/><Relationship Id="rId17" Type="http://schemas.openxmlformats.org/officeDocument/2006/relationships/image" Target="../media/image8.jpeg"/><Relationship Id="rId2" Type="http://schemas.openxmlformats.org/officeDocument/2006/relationships/slideLayout" Target="../slideLayouts/slideLayout2.xml"/><Relationship Id="rId16"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jpeg"/><Relationship Id="rId5" Type="http://schemas.openxmlformats.org/officeDocument/2006/relationships/slideLayout" Target="../slideLayouts/slideLayout5.xml"/><Relationship Id="rId15" Type="http://schemas.openxmlformats.org/officeDocument/2006/relationships/image" Target="../media/image6.jpeg"/><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529C"/>
            </a:gs>
            <a:gs pos="100000">
              <a:srgbClr val="054166"/>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1689100" y="952500"/>
            <a:ext cx="21005800" cy="22860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pPr>
            <a:r>
              <a:rPr sz="11200"/>
              <a:t>Title Text</a:t>
            </a:r>
          </a:p>
        </p:txBody>
      </p:sp>
      <p:sp>
        <p:nvSpPr>
          <p:cNvPr id="3" name="Shape 3"/>
          <p:cNvSpPr>
            <a:spLocks noGrp="1"/>
          </p:cNvSpPr>
          <p:nvPr>
            <p:ph type="body" idx="1"/>
          </p:nvPr>
        </p:nvSpPr>
        <p:spPr>
          <a:xfrm>
            <a:off x="1689100" y="3238500"/>
            <a:ext cx="21005800" cy="92075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pPr>
            <a:r>
              <a:rPr sz="5200"/>
              <a:t>Body Level One</a:t>
            </a:r>
          </a:p>
          <a:p>
            <a:pPr lvl="1">
              <a:defRPr sz="1800"/>
            </a:pPr>
            <a:r>
              <a:rPr sz="5200"/>
              <a:t>Body Level Two</a:t>
            </a:r>
          </a:p>
          <a:p>
            <a:pPr lvl="2">
              <a:defRPr sz="1800"/>
            </a:pPr>
            <a:r>
              <a:rPr sz="5200"/>
              <a:t>Body Level Three</a:t>
            </a:r>
          </a:p>
          <a:p>
            <a:pPr lvl="3">
              <a:defRPr sz="1800"/>
            </a:pPr>
            <a:r>
              <a:rPr sz="5200"/>
              <a:t>Body Level Four</a:t>
            </a:r>
          </a:p>
          <a:p>
            <a:pPr lvl="4">
              <a:defRPr sz="1800"/>
            </a:pPr>
            <a:r>
              <a:rPr sz="5200"/>
              <a:t>Body Level Five</a:t>
            </a:r>
          </a:p>
        </p:txBody>
      </p:sp>
      <p:pic>
        <p:nvPicPr>
          <p:cNvPr id="6" name="Picture 5" descr="A picture containing outdoor, person, man, holding&#10;&#10;Description automatically generated">
            <a:extLst>
              <a:ext uri="{FF2B5EF4-FFF2-40B4-BE49-F238E27FC236}">
                <a16:creationId xmlns:a16="http://schemas.microsoft.com/office/drawing/2014/main" id="{16FC353E-1534-4DA4-AB74-5C89651FF293}"/>
              </a:ext>
            </a:extLst>
          </p:cNvPr>
          <p:cNvPicPr>
            <a:picLocks noChangeAspect="1"/>
          </p:cNvPicPr>
          <p:nvPr userDrawn="1"/>
        </p:nvPicPr>
        <p:blipFill rotWithShape="1">
          <a:blip r:embed="rId11" cstate="email">
            <a:alphaModFix amt="40000"/>
            <a:extLst>
              <a:ext uri="{28A0092B-C50C-407E-A947-70E740481C1C}">
                <a14:useLocalDpi xmlns:a14="http://schemas.microsoft.com/office/drawing/2010/main"/>
              </a:ext>
            </a:extLst>
          </a:blip>
          <a:srcRect/>
          <a:stretch/>
        </p:blipFill>
        <p:spPr>
          <a:xfrm>
            <a:off x="6531369" y="12763495"/>
            <a:ext cx="2983832" cy="952500"/>
          </a:xfrm>
          <a:prstGeom prst="rect">
            <a:avLst/>
          </a:prstGeom>
        </p:spPr>
      </p:pic>
      <p:pic>
        <p:nvPicPr>
          <p:cNvPr id="7" name="Picture 6">
            <a:extLst>
              <a:ext uri="{FF2B5EF4-FFF2-40B4-BE49-F238E27FC236}">
                <a16:creationId xmlns:a16="http://schemas.microsoft.com/office/drawing/2014/main" id="{F5288361-D6B4-4116-996C-39E652437E5B}"/>
              </a:ext>
            </a:extLst>
          </p:cNvPr>
          <p:cNvPicPr>
            <a:picLocks noChangeAspect="1"/>
          </p:cNvPicPr>
          <p:nvPr userDrawn="1"/>
        </p:nvPicPr>
        <p:blipFill rotWithShape="1">
          <a:blip r:embed="rId12" cstate="email">
            <a:alphaModFix amt="40000"/>
            <a:extLst>
              <a:ext uri="{28A0092B-C50C-407E-A947-70E740481C1C}">
                <a14:useLocalDpi xmlns:a14="http://schemas.microsoft.com/office/drawing/2010/main"/>
              </a:ext>
            </a:extLst>
          </a:blip>
          <a:srcRect/>
          <a:stretch/>
        </p:blipFill>
        <p:spPr>
          <a:xfrm>
            <a:off x="20907029" y="12763500"/>
            <a:ext cx="3476971" cy="952500"/>
          </a:xfrm>
          <a:prstGeom prst="rect">
            <a:avLst/>
          </a:prstGeom>
        </p:spPr>
      </p:pic>
      <p:pic>
        <p:nvPicPr>
          <p:cNvPr id="9" name="Picture 8" descr="A group of people standing in front of a crowd&#10;&#10;Description automatically generated">
            <a:extLst>
              <a:ext uri="{FF2B5EF4-FFF2-40B4-BE49-F238E27FC236}">
                <a16:creationId xmlns:a16="http://schemas.microsoft.com/office/drawing/2014/main" id="{D1E1F3E6-E92F-442B-97EF-323CC6B5AFF9}"/>
              </a:ext>
            </a:extLst>
          </p:cNvPr>
          <p:cNvPicPr>
            <a:picLocks noChangeAspect="1"/>
          </p:cNvPicPr>
          <p:nvPr userDrawn="1"/>
        </p:nvPicPr>
        <p:blipFill rotWithShape="1">
          <a:blip r:embed="rId13" cstate="email">
            <a:alphaModFix amt="40000"/>
            <a:extLst>
              <a:ext uri="{28A0092B-C50C-407E-A947-70E740481C1C}">
                <a14:useLocalDpi xmlns:a14="http://schemas.microsoft.com/office/drawing/2010/main"/>
              </a:ext>
            </a:extLst>
          </a:blip>
          <a:srcRect/>
          <a:stretch/>
        </p:blipFill>
        <p:spPr>
          <a:xfrm>
            <a:off x="0" y="12763497"/>
            <a:ext cx="4007518" cy="952499"/>
          </a:xfrm>
          <a:prstGeom prst="rect">
            <a:avLst/>
          </a:prstGeom>
        </p:spPr>
      </p:pic>
      <p:pic>
        <p:nvPicPr>
          <p:cNvPr id="11" name="Picture 10" descr="A group of people standing in a grassy field&#10;&#10;Description automatically generated">
            <a:extLst>
              <a:ext uri="{FF2B5EF4-FFF2-40B4-BE49-F238E27FC236}">
                <a16:creationId xmlns:a16="http://schemas.microsoft.com/office/drawing/2014/main" id="{19EE0112-7113-4AE1-92E3-D5A85DD9F89D}"/>
              </a:ext>
            </a:extLst>
          </p:cNvPr>
          <p:cNvPicPr>
            <a:picLocks noChangeAspect="1"/>
          </p:cNvPicPr>
          <p:nvPr userDrawn="1"/>
        </p:nvPicPr>
        <p:blipFill rotWithShape="1">
          <a:blip r:embed="rId14" cstate="email">
            <a:alphaModFix amt="40000"/>
            <a:extLst>
              <a:ext uri="{28A0092B-C50C-407E-A947-70E740481C1C}">
                <a14:useLocalDpi xmlns:a14="http://schemas.microsoft.com/office/drawing/2010/main"/>
              </a:ext>
            </a:extLst>
          </a:blip>
          <a:srcRect/>
          <a:stretch/>
        </p:blipFill>
        <p:spPr>
          <a:xfrm>
            <a:off x="16011663" y="12763501"/>
            <a:ext cx="4895366" cy="952499"/>
          </a:xfrm>
          <a:prstGeom prst="rect">
            <a:avLst/>
          </a:prstGeom>
        </p:spPr>
      </p:pic>
      <p:pic>
        <p:nvPicPr>
          <p:cNvPr id="13" name="Picture 12" descr="A person wearing a red hat&#10;&#10;Description automatically generated">
            <a:extLst>
              <a:ext uri="{FF2B5EF4-FFF2-40B4-BE49-F238E27FC236}">
                <a16:creationId xmlns:a16="http://schemas.microsoft.com/office/drawing/2014/main" id="{1639363E-9F29-4817-B1A4-89FB9FC96721}"/>
              </a:ext>
            </a:extLst>
          </p:cNvPr>
          <p:cNvPicPr>
            <a:picLocks noChangeAspect="1"/>
          </p:cNvPicPr>
          <p:nvPr userDrawn="1"/>
        </p:nvPicPr>
        <p:blipFill rotWithShape="1">
          <a:blip r:embed="rId15" cstate="email">
            <a:alphaModFix amt="40000"/>
            <a:extLst>
              <a:ext uri="{28A0092B-C50C-407E-A947-70E740481C1C}">
                <a14:useLocalDpi xmlns:a14="http://schemas.microsoft.com/office/drawing/2010/main"/>
              </a:ext>
            </a:extLst>
          </a:blip>
          <a:srcRect/>
          <a:stretch/>
        </p:blipFill>
        <p:spPr>
          <a:xfrm>
            <a:off x="3980597" y="12763496"/>
            <a:ext cx="2544536" cy="952499"/>
          </a:xfrm>
          <a:prstGeom prst="rect">
            <a:avLst/>
          </a:prstGeom>
        </p:spPr>
      </p:pic>
      <p:pic>
        <p:nvPicPr>
          <p:cNvPr id="15" name="Picture 14" descr="A group of people looking at a phone&#10;&#10;Description automatically generated">
            <a:extLst>
              <a:ext uri="{FF2B5EF4-FFF2-40B4-BE49-F238E27FC236}">
                <a16:creationId xmlns:a16="http://schemas.microsoft.com/office/drawing/2014/main" id="{987F88A1-4BC4-4AB3-9FB2-2C19A2C9BBB1}"/>
              </a:ext>
            </a:extLst>
          </p:cNvPr>
          <p:cNvPicPr>
            <a:picLocks noChangeAspect="1"/>
          </p:cNvPicPr>
          <p:nvPr userDrawn="1"/>
        </p:nvPicPr>
        <p:blipFill rotWithShape="1">
          <a:blip r:embed="rId16" cstate="email">
            <a:alphaModFix amt="40000"/>
            <a:extLst>
              <a:ext uri="{28A0092B-C50C-407E-A947-70E740481C1C}">
                <a14:useLocalDpi xmlns:a14="http://schemas.microsoft.com/office/drawing/2010/main"/>
              </a:ext>
            </a:extLst>
          </a:blip>
          <a:srcRect/>
          <a:stretch/>
        </p:blipFill>
        <p:spPr>
          <a:xfrm>
            <a:off x="13467125" y="12763500"/>
            <a:ext cx="2544537" cy="952500"/>
          </a:xfrm>
          <a:prstGeom prst="rect">
            <a:avLst/>
          </a:prstGeom>
        </p:spPr>
      </p:pic>
      <p:pic>
        <p:nvPicPr>
          <p:cNvPr id="17" name="Picture 16" descr="A picture containing person, indoor, bed, red&#10;&#10;Description automatically generated">
            <a:extLst>
              <a:ext uri="{FF2B5EF4-FFF2-40B4-BE49-F238E27FC236}">
                <a16:creationId xmlns:a16="http://schemas.microsoft.com/office/drawing/2014/main" id="{FC299284-B48E-4367-B7B1-E42C09401F0D}"/>
              </a:ext>
            </a:extLst>
          </p:cNvPr>
          <p:cNvPicPr>
            <a:picLocks noChangeAspect="1"/>
          </p:cNvPicPr>
          <p:nvPr userDrawn="1"/>
        </p:nvPicPr>
        <p:blipFill rotWithShape="1">
          <a:blip r:embed="rId17" cstate="email">
            <a:alphaModFix amt="40000"/>
            <a:extLst>
              <a:ext uri="{28A0092B-C50C-407E-A947-70E740481C1C}">
                <a14:useLocalDpi xmlns:a14="http://schemas.microsoft.com/office/drawing/2010/main"/>
              </a:ext>
            </a:extLst>
          </a:blip>
          <a:srcRect/>
          <a:stretch/>
        </p:blipFill>
        <p:spPr>
          <a:xfrm>
            <a:off x="9515202" y="12763502"/>
            <a:ext cx="3951924" cy="952494"/>
          </a:xfrm>
          <a:prstGeom prst="rect">
            <a:avLst/>
          </a:prstGeom>
        </p:spPr>
      </p:pic>
      <p:sp>
        <p:nvSpPr>
          <p:cNvPr id="4" name="TextBox 3">
            <a:extLst>
              <a:ext uri="{FF2B5EF4-FFF2-40B4-BE49-F238E27FC236}">
                <a16:creationId xmlns:a16="http://schemas.microsoft.com/office/drawing/2014/main" id="{6555196F-93B9-4A9F-81F8-5725D5F42FC7}"/>
              </a:ext>
            </a:extLst>
          </p:cNvPr>
          <p:cNvSpPr txBox="1"/>
          <p:nvPr userDrawn="1"/>
        </p:nvSpPr>
        <p:spPr>
          <a:xfrm>
            <a:off x="17590169" y="13003786"/>
            <a:ext cx="6593306"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r" defTabSz="825500" rtl="0" fontAlgn="auto" latinLnBrk="1" hangingPunct="0">
              <a:lnSpc>
                <a:spcPct val="100000"/>
              </a:lnSpc>
              <a:spcBef>
                <a:spcPts val="0"/>
              </a:spcBef>
              <a:spcAft>
                <a:spcPts val="0"/>
              </a:spcAft>
              <a:buClrTx/>
              <a:buSzTx/>
              <a:buFontTx/>
              <a:buNone/>
              <a:tabLst/>
            </a:pPr>
            <a:r>
              <a:rPr kumimoji="0" lang="en-US" sz="2400" b="0" i="1" u="none" strike="noStrike" cap="none" spc="0" normalizeH="0" baseline="0">
                <a:ln>
                  <a:noFill/>
                </a:ln>
                <a:solidFill>
                  <a:schemeClr val="bg1">
                    <a:lumMod val="75000"/>
                  </a:schemeClr>
                </a:solidFill>
                <a:effectLst/>
                <a:uFillTx/>
                <a:latin typeface="+mn-lt"/>
                <a:ea typeface="+mn-ea"/>
                <a:cs typeface="+mn-cs"/>
                <a:sym typeface="Helvetica Light"/>
              </a:rPr>
              <a:t>Citizens in Support of Sea Services since 1902</a:t>
            </a: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49" r:id="rId3"/>
    <p:sldLayoutId id="2147483652" r:id="rId4"/>
    <p:sldLayoutId id="2147483653" r:id="rId5"/>
    <p:sldLayoutId id="2147483655" r:id="rId6"/>
    <p:sldLayoutId id="2147483656" r:id="rId7"/>
    <p:sldLayoutId id="2147483659" r:id="rId8"/>
    <p:sldLayoutId id="2147483660" r:id="rId9"/>
  </p:sldLayoutIdLst>
  <p:transition spd="med"/>
  <p:txStyles>
    <p:titleStyle>
      <a:lvl1pPr algn="ctr" defTabSz="825500" eaLnBrk="1" hangingPunct="1">
        <a:defRPr sz="11200">
          <a:solidFill>
            <a:srgbClr val="FFC000"/>
          </a:solidFill>
          <a:latin typeface="+mn-lt"/>
          <a:ea typeface="+mn-ea"/>
          <a:cs typeface="+mn-cs"/>
          <a:sym typeface="Helvetica Light"/>
        </a:defRPr>
      </a:lvl1pPr>
      <a:lvl2pPr indent="228600" algn="ctr" defTabSz="825500" eaLnBrk="1" hangingPunct="1">
        <a:defRPr sz="11200">
          <a:latin typeface="+mn-lt"/>
          <a:ea typeface="+mn-ea"/>
          <a:cs typeface="+mn-cs"/>
          <a:sym typeface="Helvetica Light"/>
        </a:defRPr>
      </a:lvl2pPr>
      <a:lvl3pPr indent="457200" algn="ctr" defTabSz="825500" eaLnBrk="1" hangingPunct="1">
        <a:defRPr sz="11200">
          <a:latin typeface="+mn-lt"/>
          <a:ea typeface="+mn-ea"/>
          <a:cs typeface="+mn-cs"/>
          <a:sym typeface="Helvetica Light"/>
        </a:defRPr>
      </a:lvl3pPr>
      <a:lvl4pPr indent="685800" algn="ctr" defTabSz="825500" eaLnBrk="1" hangingPunct="1">
        <a:defRPr sz="11200">
          <a:latin typeface="+mn-lt"/>
          <a:ea typeface="+mn-ea"/>
          <a:cs typeface="+mn-cs"/>
          <a:sym typeface="Helvetica Light"/>
        </a:defRPr>
      </a:lvl4pPr>
      <a:lvl5pPr indent="914400" algn="ctr" defTabSz="825500" eaLnBrk="1" hangingPunct="1">
        <a:defRPr sz="11200">
          <a:latin typeface="+mn-lt"/>
          <a:ea typeface="+mn-ea"/>
          <a:cs typeface="+mn-cs"/>
          <a:sym typeface="Helvetica Light"/>
        </a:defRPr>
      </a:lvl5pPr>
      <a:lvl6pPr indent="1143000" algn="ctr" defTabSz="825500" eaLnBrk="1" hangingPunct="1">
        <a:defRPr sz="11200">
          <a:latin typeface="+mn-lt"/>
          <a:ea typeface="+mn-ea"/>
          <a:cs typeface="+mn-cs"/>
          <a:sym typeface="Helvetica Light"/>
        </a:defRPr>
      </a:lvl6pPr>
      <a:lvl7pPr indent="1371600" algn="ctr" defTabSz="825500" eaLnBrk="1" hangingPunct="1">
        <a:defRPr sz="11200">
          <a:latin typeface="+mn-lt"/>
          <a:ea typeface="+mn-ea"/>
          <a:cs typeface="+mn-cs"/>
          <a:sym typeface="Helvetica Light"/>
        </a:defRPr>
      </a:lvl7pPr>
      <a:lvl8pPr indent="1600200" algn="ctr" defTabSz="825500" eaLnBrk="1" hangingPunct="1">
        <a:defRPr sz="11200">
          <a:latin typeface="+mn-lt"/>
          <a:ea typeface="+mn-ea"/>
          <a:cs typeface="+mn-cs"/>
          <a:sym typeface="Helvetica Light"/>
        </a:defRPr>
      </a:lvl8pPr>
      <a:lvl9pPr indent="1828800" algn="ctr" defTabSz="825500" eaLnBrk="1" hangingPunct="1">
        <a:defRPr sz="11200">
          <a:latin typeface="+mn-lt"/>
          <a:ea typeface="+mn-ea"/>
          <a:cs typeface="+mn-cs"/>
          <a:sym typeface="Helvetica Light"/>
        </a:defRPr>
      </a:lvl9pPr>
    </p:titleStyle>
    <p:bodyStyle>
      <a:lvl1pPr marL="635000" indent="-635000" defTabSz="825500" eaLnBrk="1" hangingPunct="1">
        <a:spcBef>
          <a:spcPts val="5900"/>
        </a:spcBef>
        <a:buSzPct val="75000"/>
        <a:buChar char="•"/>
        <a:defRPr sz="5200">
          <a:solidFill>
            <a:schemeClr val="bg1"/>
          </a:solidFill>
          <a:latin typeface="+mn-lt"/>
          <a:ea typeface="+mn-ea"/>
          <a:cs typeface="+mn-cs"/>
          <a:sym typeface="Helvetica Light"/>
        </a:defRPr>
      </a:lvl1pPr>
      <a:lvl2pPr marL="1270000" indent="-635000" defTabSz="825500" eaLnBrk="1" hangingPunct="1">
        <a:spcBef>
          <a:spcPts val="5900"/>
        </a:spcBef>
        <a:buSzPct val="75000"/>
        <a:buChar char="•"/>
        <a:defRPr sz="5200">
          <a:solidFill>
            <a:schemeClr val="bg1"/>
          </a:solidFill>
          <a:latin typeface="+mn-lt"/>
          <a:ea typeface="+mn-ea"/>
          <a:cs typeface="+mn-cs"/>
          <a:sym typeface="Helvetica Light"/>
        </a:defRPr>
      </a:lvl2pPr>
      <a:lvl3pPr marL="1905000" indent="-635000" defTabSz="825500" eaLnBrk="1" hangingPunct="1">
        <a:spcBef>
          <a:spcPts val="5900"/>
        </a:spcBef>
        <a:buSzPct val="75000"/>
        <a:buChar char="•"/>
        <a:defRPr sz="5200">
          <a:solidFill>
            <a:schemeClr val="bg1"/>
          </a:solidFill>
          <a:latin typeface="+mn-lt"/>
          <a:ea typeface="+mn-ea"/>
          <a:cs typeface="+mn-cs"/>
          <a:sym typeface="Helvetica Light"/>
        </a:defRPr>
      </a:lvl3pPr>
      <a:lvl4pPr marL="2540000" indent="-635000" defTabSz="825500" eaLnBrk="1" hangingPunct="1">
        <a:spcBef>
          <a:spcPts val="5900"/>
        </a:spcBef>
        <a:buSzPct val="75000"/>
        <a:buChar char="•"/>
        <a:defRPr sz="5200">
          <a:solidFill>
            <a:schemeClr val="bg1"/>
          </a:solidFill>
          <a:latin typeface="+mn-lt"/>
          <a:ea typeface="+mn-ea"/>
          <a:cs typeface="+mn-cs"/>
          <a:sym typeface="Helvetica Light"/>
        </a:defRPr>
      </a:lvl4pPr>
      <a:lvl5pPr marL="3175000" indent="-635000" defTabSz="825500" eaLnBrk="1" hangingPunct="1">
        <a:spcBef>
          <a:spcPts val="5900"/>
        </a:spcBef>
        <a:buSzPct val="75000"/>
        <a:buChar char="•"/>
        <a:defRPr sz="5200">
          <a:solidFill>
            <a:schemeClr val="bg1"/>
          </a:solidFill>
          <a:latin typeface="+mn-lt"/>
          <a:ea typeface="+mn-ea"/>
          <a:cs typeface="+mn-cs"/>
          <a:sym typeface="Helvetica Light"/>
        </a:defRPr>
      </a:lvl5pPr>
      <a:lvl6pPr marL="3810000" indent="-635000" defTabSz="825500" eaLnBrk="1" hangingPunct="1">
        <a:spcBef>
          <a:spcPts val="5900"/>
        </a:spcBef>
        <a:buSzPct val="75000"/>
        <a:buChar char="•"/>
        <a:defRPr sz="5200">
          <a:latin typeface="+mn-lt"/>
          <a:ea typeface="+mn-ea"/>
          <a:cs typeface="+mn-cs"/>
          <a:sym typeface="Helvetica Light"/>
        </a:defRPr>
      </a:lvl6pPr>
      <a:lvl7pPr marL="4445000" indent="-635000" defTabSz="825500" eaLnBrk="1" hangingPunct="1">
        <a:spcBef>
          <a:spcPts val="5900"/>
        </a:spcBef>
        <a:buSzPct val="75000"/>
        <a:buChar char="•"/>
        <a:defRPr sz="5200">
          <a:latin typeface="+mn-lt"/>
          <a:ea typeface="+mn-ea"/>
          <a:cs typeface="+mn-cs"/>
          <a:sym typeface="Helvetica Light"/>
        </a:defRPr>
      </a:lvl7pPr>
      <a:lvl8pPr marL="5080000" indent="-635000" defTabSz="825500" eaLnBrk="1" hangingPunct="1">
        <a:spcBef>
          <a:spcPts val="5900"/>
        </a:spcBef>
        <a:buSzPct val="75000"/>
        <a:buChar char="•"/>
        <a:defRPr sz="5200">
          <a:latin typeface="+mn-lt"/>
          <a:ea typeface="+mn-ea"/>
          <a:cs typeface="+mn-cs"/>
          <a:sym typeface="Helvetica Light"/>
        </a:defRPr>
      </a:lvl8pPr>
      <a:lvl9pPr marL="5715000" indent="-635000" defTabSz="825500" eaLnBrk="1" hangingPunct="1">
        <a:spcBef>
          <a:spcPts val="5900"/>
        </a:spcBef>
        <a:buSzPct val="75000"/>
        <a:buChar char="•"/>
        <a:defRPr sz="5200">
          <a:latin typeface="+mn-lt"/>
          <a:ea typeface="+mn-ea"/>
          <a:cs typeface="+mn-cs"/>
          <a:sym typeface="Helvetica Light"/>
        </a:defRPr>
      </a:lvl9pPr>
    </p:bodyStyle>
    <p:otherStyle>
      <a:lvl1pPr algn="ctr" defTabSz="825500" eaLnBrk="1" hangingPunct="1">
        <a:defRPr sz="2400">
          <a:solidFill>
            <a:schemeClr val="tx1"/>
          </a:solidFill>
          <a:latin typeface="+mn-lt"/>
          <a:ea typeface="+mn-ea"/>
          <a:cs typeface="+mn-cs"/>
          <a:sym typeface="Helvetica Light"/>
        </a:defRPr>
      </a:lvl1pPr>
      <a:lvl2pPr indent="228600" algn="ctr" defTabSz="825500" eaLnBrk="1" hangingPunct="1">
        <a:defRPr sz="2400">
          <a:solidFill>
            <a:schemeClr val="tx1"/>
          </a:solidFill>
          <a:latin typeface="+mn-lt"/>
          <a:ea typeface="+mn-ea"/>
          <a:cs typeface="+mn-cs"/>
          <a:sym typeface="Helvetica Light"/>
        </a:defRPr>
      </a:lvl2pPr>
      <a:lvl3pPr indent="457200" algn="ctr" defTabSz="825500" eaLnBrk="1" hangingPunct="1">
        <a:defRPr sz="2400">
          <a:solidFill>
            <a:schemeClr val="tx1"/>
          </a:solidFill>
          <a:latin typeface="+mn-lt"/>
          <a:ea typeface="+mn-ea"/>
          <a:cs typeface="+mn-cs"/>
          <a:sym typeface="Helvetica Light"/>
        </a:defRPr>
      </a:lvl3pPr>
      <a:lvl4pPr indent="685800" algn="ctr" defTabSz="825500" eaLnBrk="1" hangingPunct="1">
        <a:defRPr sz="2400">
          <a:solidFill>
            <a:schemeClr val="tx1"/>
          </a:solidFill>
          <a:latin typeface="+mn-lt"/>
          <a:ea typeface="+mn-ea"/>
          <a:cs typeface="+mn-cs"/>
          <a:sym typeface="Helvetica Light"/>
        </a:defRPr>
      </a:lvl4pPr>
      <a:lvl5pPr indent="914400" algn="ctr" defTabSz="825500" eaLnBrk="1" hangingPunct="1">
        <a:defRPr sz="2400">
          <a:solidFill>
            <a:schemeClr val="tx1"/>
          </a:solidFill>
          <a:latin typeface="+mn-lt"/>
          <a:ea typeface="+mn-ea"/>
          <a:cs typeface="+mn-cs"/>
          <a:sym typeface="Helvetica Light"/>
        </a:defRPr>
      </a:lvl5pPr>
      <a:lvl6pPr indent="1143000" algn="ctr" defTabSz="825500" eaLnBrk="1" hangingPunct="1">
        <a:defRPr sz="2400">
          <a:solidFill>
            <a:schemeClr val="tx1"/>
          </a:solidFill>
          <a:latin typeface="+mn-lt"/>
          <a:ea typeface="+mn-ea"/>
          <a:cs typeface="+mn-cs"/>
          <a:sym typeface="Helvetica Light"/>
        </a:defRPr>
      </a:lvl6pPr>
      <a:lvl7pPr indent="1371600" algn="ctr" defTabSz="825500" eaLnBrk="1" hangingPunct="1">
        <a:defRPr sz="2400">
          <a:solidFill>
            <a:schemeClr val="tx1"/>
          </a:solidFill>
          <a:latin typeface="+mn-lt"/>
          <a:ea typeface="+mn-ea"/>
          <a:cs typeface="+mn-cs"/>
          <a:sym typeface="Helvetica Light"/>
        </a:defRPr>
      </a:lvl7pPr>
      <a:lvl8pPr indent="1600200" algn="ctr" defTabSz="825500" eaLnBrk="1" hangingPunct="1">
        <a:defRPr sz="2400">
          <a:solidFill>
            <a:schemeClr val="tx1"/>
          </a:solidFill>
          <a:latin typeface="+mn-lt"/>
          <a:ea typeface="+mn-ea"/>
          <a:cs typeface="+mn-cs"/>
          <a:sym typeface="Helvetica Light"/>
        </a:defRPr>
      </a:lvl8pPr>
      <a:lvl9pPr indent="1828800" algn="ctr" defTabSz="825500" eaLnBrk="1" hangingPunct="1">
        <a:defRPr sz="2400">
          <a:solidFill>
            <a:schemeClr val="tx1"/>
          </a:solidFill>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tiff"/><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3C24EF-D833-4E79-8BB2-D7F2DDDAFD9E}"/>
              </a:ext>
            </a:extLst>
          </p:cNvPr>
          <p:cNvSpPr txBox="1"/>
          <p:nvPr/>
        </p:nvSpPr>
        <p:spPr>
          <a:xfrm>
            <a:off x="10130589" y="8685837"/>
            <a:ext cx="12777537" cy="241091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r" defTabSz="825500" rtl="0" fontAlgn="auto" latinLnBrk="1" hangingPunct="0">
              <a:lnSpc>
                <a:spcPct val="100000"/>
              </a:lnSpc>
              <a:spcBef>
                <a:spcPts val="0"/>
              </a:spcBef>
              <a:spcAft>
                <a:spcPts val="0"/>
              </a:spcAft>
              <a:buClrTx/>
              <a:buSzTx/>
              <a:buFontTx/>
              <a:buNone/>
              <a:tabLst/>
            </a:pPr>
            <a:r>
              <a:rPr kumimoji="0" lang="en-US" sz="5000" b="0" i="0" u="none" strike="noStrike" cap="none" spc="0" normalizeH="0" baseline="0" dirty="0">
                <a:ln>
                  <a:noFill/>
                </a:ln>
                <a:solidFill>
                  <a:srgbClr val="FFC000"/>
                </a:solidFill>
                <a:effectLst/>
                <a:uFillTx/>
                <a:latin typeface="+mn-lt"/>
                <a:ea typeface="+mn-ea"/>
                <a:cs typeface="+mn-cs"/>
                <a:sym typeface="Helvetica Light"/>
              </a:rPr>
              <a:t>U.S. Navy</a:t>
            </a:r>
          </a:p>
          <a:p>
            <a:pPr marL="0" marR="0" indent="0" algn="r" defTabSz="825500" rtl="0" fontAlgn="auto" latinLnBrk="1" hangingPunct="0">
              <a:lnSpc>
                <a:spcPct val="100000"/>
              </a:lnSpc>
              <a:spcBef>
                <a:spcPts val="0"/>
              </a:spcBef>
              <a:spcAft>
                <a:spcPts val="0"/>
              </a:spcAft>
              <a:buClrTx/>
              <a:buSzTx/>
              <a:buFontTx/>
              <a:buNone/>
              <a:tabLst/>
            </a:pPr>
            <a:r>
              <a:rPr kumimoji="0" lang="en-US" sz="5000" b="0" i="0" u="none" strike="noStrike" cap="none" spc="0" normalizeH="0" baseline="0" dirty="0">
                <a:ln>
                  <a:noFill/>
                </a:ln>
                <a:solidFill>
                  <a:srgbClr val="FFC000"/>
                </a:solidFill>
                <a:effectLst/>
                <a:uFillTx/>
                <a:latin typeface="+mn-lt"/>
                <a:ea typeface="+mn-ea"/>
                <a:cs typeface="+mn-cs"/>
                <a:sym typeface="Helvetica Light"/>
              </a:rPr>
              <a:t>Presenter Name</a:t>
            </a:r>
          </a:p>
          <a:p>
            <a:pPr marL="0" marR="0" indent="0" algn="r" defTabSz="825500" rtl="0" fontAlgn="auto" latinLnBrk="1" hangingPunct="0">
              <a:lnSpc>
                <a:spcPct val="100000"/>
              </a:lnSpc>
              <a:spcBef>
                <a:spcPts val="0"/>
              </a:spcBef>
              <a:spcAft>
                <a:spcPts val="0"/>
              </a:spcAft>
              <a:buClrTx/>
              <a:buSzTx/>
              <a:buFontTx/>
              <a:buNone/>
              <a:tabLst/>
            </a:pPr>
            <a:r>
              <a:rPr kumimoji="0" lang="en-US" sz="5000" b="0" i="0" u="none" strike="noStrike" cap="none" spc="0" normalizeH="0" baseline="0" dirty="0">
                <a:ln>
                  <a:noFill/>
                </a:ln>
                <a:solidFill>
                  <a:srgbClr val="FFC000"/>
                </a:solidFill>
                <a:effectLst/>
                <a:uFillTx/>
                <a:latin typeface="+mn-lt"/>
                <a:ea typeface="+mn-ea"/>
                <a:cs typeface="+mn-cs"/>
                <a:sym typeface="Helvetica Light"/>
              </a:rPr>
              <a:t>Date</a:t>
            </a:r>
          </a:p>
        </p:txBody>
      </p:sp>
      <p:pic>
        <p:nvPicPr>
          <p:cNvPr id="4" name="Picture 3" descr="A picture containing plate, food, cup&#10;&#10;Description automatically generated">
            <a:extLst>
              <a:ext uri="{FF2B5EF4-FFF2-40B4-BE49-F238E27FC236}">
                <a16:creationId xmlns:a16="http://schemas.microsoft.com/office/drawing/2014/main" id="{3C1D64FD-956E-4150-8987-82D2740730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81376" y="600044"/>
            <a:ext cx="4715169" cy="4759651"/>
          </a:xfrm>
          <a:prstGeom prst="rect">
            <a:avLst/>
          </a:prstGeom>
        </p:spPr>
      </p:pic>
    </p:spTree>
    <p:extLst>
      <p:ext uri="{BB962C8B-B14F-4D97-AF65-F5344CB8AC3E}">
        <p14:creationId xmlns:p14="http://schemas.microsoft.com/office/powerpoint/2010/main" val="332729379"/>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B8138-12EB-4E55-9D3C-55AA7022E8FC}"/>
              </a:ext>
            </a:extLst>
          </p:cNvPr>
          <p:cNvSpPr>
            <a:spLocks noGrp="1"/>
          </p:cNvSpPr>
          <p:nvPr>
            <p:ph type="title"/>
          </p:nvPr>
        </p:nvSpPr>
        <p:spPr/>
        <p:txBody>
          <a:bodyPr/>
          <a:lstStyle/>
          <a:p>
            <a:r>
              <a:rPr lang="en-US" dirty="0">
                <a:latin typeface="Lato" panose="020F0502020204030203" pitchFamily="34" charset="0"/>
              </a:rPr>
              <a:t>U.S. Navy</a:t>
            </a:r>
          </a:p>
        </p:txBody>
      </p:sp>
      <p:sp>
        <p:nvSpPr>
          <p:cNvPr id="3" name="Text Placeholder 2">
            <a:extLst>
              <a:ext uri="{FF2B5EF4-FFF2-40B4-BE49-F238E27FC236}">
                <a16:creationId xmlns:a16="http://schemas.microsoft.com/office/drawing/2014/main" id="{969BF03F-89AC-4C92-A49D-0EAC24BCA977}"/>
              </a:ext>
            </a:extLst>
          </p:cNvPr>
          <p:cNvSpPr>
            <a:spLocks noGrp="1"/>
          </p:cNvSpPr>
          <p:nvPr>
            <p:ph type="body" idx="1"/>
          </p:nvPr>
        </p:nvSpPr>
        <p:spPr/>
        <p:txBody>
          <a:bodyPr/>
          <a:lstStyle/>
          <a:p>
            <a:r>
              <a:rPr lang="en-US" dirty="0">
                <a:latin typeface="Lato" panose="020F0502020204030203" pitchFamily="34" charset="0"/>
              </a:rPr>
              <a:t>America’s Strength</a:t>
            </a:r>
          </a:p>
        </p:txBody>
      </p:sp>
    </p:spTree>
    <p:extLst>
      <p:ext uri="{BB962C8B-B14F-4D97-AF65-F5344CB8AC3E}">
        <p14:creationId xmlns:p14="http://schemas.microsoft.com/office/powerpoint/2010/main" val="1486430242"/>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529C"/>
            </a:gs>
            <a:gs pos="100000">
              <a:srgbClr val="054166"/>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7AF39-AD5F-4A2B-BA91-02185D90FA34}"/>
              </a:ext>
            </a:extLst>
          </p:cNvPr>
          <p:cNvSpPr>
            <a:spLocks noGrp="1"/>
          </p:cNvSpPr>
          <p:nvPr>
            <p:ph type="title"/>
          </p:nvPr>
        </p:nvSpPr>
        <p:spPr/>
        <p:txBody>
          <a:bodyPr/>
          <a:lstStyle/>
          <a:p>
            <a:r>
              <a:rPr lang="en-US" dirty="0">
                <a:latin typeface="Lato" panose="020F0502020204030203" pitchFamily="34" charset="0"/>
              </a:rPr>
              <a:t>Agenda</a:t>
            </a:r>
          </a:p>
        </p:txBody>
      </p:sp>
      <p:sp>
        <p:nvSpPr>
          <p:cNvPr id="3" name="TextBox 2">
            <a:extLst>
              <a:ext uri="{FF2B5EF4-FFF2-40B4-BE49-F238E27FC236}">
                <a16:creationId xmlns:a16="http://schemas.microsoft.com/office/drawing/2014/main" id="{B7FDBC6E-901C-491A-B6D8-217D058A076B}"/>
              </a:ext>
            </a:extLst>
          </p:cNvPr>
          <p:cNvSpPr txBox="1"/>
          <p:nvPr/>
        </p:nvSpPr>
        <p:spPr>
          <a:xfrm>
            <a:off x="4740442" y="5686131"/>
            <a:ext cx="16627642" cy="342657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685800" lvl="4" indent="-685800" algn="l">
              <a:buFont typeface="Wingdings" panose="05000000000000000000" pitchFamily="2" charset="2"/>
              <a:buChar char="Ø"/>
              <a:defRPr sz="1800"/>
            </a:pPr>
            <a:r>
              <a:rPr lang="en-US" sz="5400" dirty="0">
                <a:solidFill>
                  <a:srgbClr val="FFFFFF"/>
                </a:solidFill>
                <a:latin typeface="Lato" panose="020F0502020204030203" pitchFamily="34" charset="0"/>
                <a:sym typeface="ArialUnicodeMS"/>
              </a:rPr>
              <a:t>Background on the Navy League of the United States</a:t>
            </a:r>
          </a:p>
          <a:p>
            <a:pPr marL="685800" lvl="4" indent="-685800" algn="l">
              <a:buFont typeface="Wingdings" panose="05000000000000000000" pitchFamily="2" charset="2"/>
              <a:buChar char="Ø"/>
              <a:defRPr sz="1800"/>
            </a:pPr>
            <a:r>
              <a:rPr lang="en-US" sz="5400" dirty="0">
                <a:solidFill>
                  <a:srgbClr val="FFFFFF"/>
                </a:solidFill>
                <a:latin typeface="Lato" panose="020F0502020204030203" pitchFamily="34" charset="0"/>
                <a:sym typeface="ArialUnicodeMS"/>
              </a:rPr>
              <a:t>The Navy the Nation Needs </a:t>
            </a:r>
          </a:p>
          <a:p>
            <a:pPr marL="685800" lvl="4" indent="-685800" algn="l">
              <a:buFont typeface="Wingdings" panose="05000000000000000000" pitchFamily="2" charset="2"/>
              <a:buChar char="Ø"/>
              <a:defRPr sz="1800"/>
            </a:pPr>
            <a:r>
              <a:rPr lang="en-US" sz="5400" dirty="0">
                <a:solidFill>
                  <a:srgbClr val="FFFFFF"/>
                </a:solidFill>
                <a:latin typeface="Lato" panose="020F0502020204030203" pitchFamily="34" charset="0"/>
                <a:sym typeface="ArialUnicodeMS"/>
              </a:rPr>
              <a:t>Navy League Recommendations</a:t>
            </a:r>
          </a:p>
          <a:p>
            <a:pPr marL="685800" lvl="4" indent="-685800" algn="l">
              <a:buFont typeface="Wingdings" panose="05000000000000000000" pitchFamily="2" charset="2"/>
              <a:buChar char="Ø"/>
              <a:defRPr sz="1800"/>
            </a:pPr>
            <a:r>
              <a:rPr lang="en-US" sz="5400" dirty="0">
                <a:solidFill>
                  <a:srgbClr val="FFFFFF"/>
                </a:solidFill>
                <a:latin typeface="Lato" panose="020F0502020204030203" pitchFamily="34" charset="0"/>
                <a:sym typeface="ArialUnicodeMS"/>
              </a:rPr>
              <a:t>Closing</a:t>
            </a:r>
          </a:p>
        </p:txBody>
      </p:sp>
    </p:spTree>
    <p:extLst>
      <p:ext uri="{BB962C8B-B14F-4D97-AF65-F5344CB8AC3E}">
        <p14:creationId xmlns:p14="http://schemas.microsoft.com/office/powerpoint/2010/main" val="233815901"/>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About the Navy League</a:t>
            </a:r>
          </a:p>
        </p:txBody>
      </p:sp>
      <p:sp>
        <p:nvSpPr>
          <p:cNvPr id="5" name="Shape 42">
            <a:extLst>
              <a:ext uri="{FF2B5EF4-FFF2-40B4-BE49-F238E27FC236}">
                <a16:creationId xmlns:a16="http://schemas.microsoft.com/office/drawing/2014/main" id="{1EE4FCD0-B59F-49D1-8270-233C4C8F9A22}"/>
              </a:ext>
            </a:extLst>
          </p:cNvPr>
          <p:cNvSpPr txBox="1">
            <a:spLocks/>
          </p:cNvSpPr>
          <p:nvPr/>
        </p:nvSpPr>
        <p:spPr>
          <a:xfrm>
            <a:off x="11343378" y="854000"/>
            <a:ext cx="12307454" cy="46609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oAutofit/>
          </a:bodyPr>
          <a:lstStyle>
            <a:lvl1pPr marL="0" indent="0" algn="ctr" defTabSz="825500">
              <a:spcBef>
                <a:spcPts val="0"/>
              </a:spcBef>
              <a:buSzTx/>
              <a:buNone/>
              <a:defRPr sz="4400">
                <a:solidFill>
                  <a:schemeClr val="bg1"/>
                </a:solidFill>
                <a:latin typeface="+mn-lt"/>
                <a:ea typeface="+mn-ea"/>
                <a:cs typeface="+mn-cs"/>
                <a:sym typeface="Helvetica Light"/>
              </a:defRPr>
            </a:lvl1pPr>
            <a:lvl2pPr marL="0" indent="228600" algn="ctr" defTabSz="825500">
              <a:spcBef>
                <a:spcPts val="0"/>
              </a:spcBef>
              <a:buSzTx/>
              <a:buNone/>
              <a:defRPr sz="4400">
                <a:solidFill>
                  <a:schemeClr val="bg1"/>
                </a:solidFill>
                <a:latin typeface="+mn-lt"/>
                <a:ea typeface="+mn-ea"/>
                <a:cs typeface="+mn-cs"/>
                <a:sym typeface="Helvetica Light"/>
              </a:defRPr>
            </a:lvl2pPr>
            <a:lvl3pPr marL="0" indent="457200" algn="ctr" defTabSz="825500">
              <a:spcBef>
                <a:spcPts val="0"/>
              </a:spcBef>
              <a:buSzTx/>
              <a:buNone/>
              <a:defRPr sz="4400">
                <a:solidFill>
                  <a:schemeClr val="bg1"/>
                </a:solidFill>
                <a:latin typeface="+mn-lt"/>
                <a:ea typeface="+mn-ea"/>
                <a:cs typeface="+mn-cs"/>
                <a:sym typeface="Helvetica Light"/>
              </a:defRPr>
            </a:lvl3pPr>
            <a:lvl4pPr marL="0" indent="685800" algn="ctr" defTabSz="825500">
              <a:spcBef>
                <a:spcPts val="0"/>
              </a:spcBef>
              <a:buSzTx/>
              <a:buNone/>
              <a:defRPr sz="4400">
                <a:solidFill>
                  <a:schemeClr val="bg1"/>
                </a:solidFill>
                <a:latin typeface="+mn-lt"/>
                <a:ea typeface="+mn-ea"/>
                <a:cs typeface="+mn-cs"/>
                <a:sym typeface="Helvetica Light"/>
              </a:defRPr>
            </a:lvl4pPr>
            <a:lvl5pPr marL="0" indent="914400" algn="ctr" defTabSz="825500">
              <a:spcBef>
                <a:spcPts val="0"/>
              </a:spcBef>
              <a:buSzTx/>
              <a:buNone/>
              <a:defRPr sz="4400">
                <a:solidFill>
                  <a:schemeClr val="bg1"/>
                </a:solidFill>
                <a:latin typeface="+mn-lt"/>
                <a:ea typeface="+mn-ea"/>
                <a:cs typeface="+mn-cs"/>
                <a:sym typeface="Helvetica Light"/>
              </a:defRPr>
            </a:lvl5pPr>
            <a:lvl6pPr marL="3810000" indent="-635000" defTabSz="825500">
              <a:spcBef>
                <a:spcPts val="5900"/>
              </a:spcBef>
              <a:buSzPct val="75000"/>
              <a:buChar char="•"/>
              <a:defRPr sz="5200">
                <a:latin typeface="+mn-lt"/>
                <a:ea typeface="+mn-ea"/>
                <a:cs typeface="+mn-cs"/>
                <a:sym typeface="Helvetica Light"/>
              </a:defRPr>
            </a:lvl6pPr>
            <a:lvl7pPr marL="4445000" indent="-635000" defTabSz="825500">
              <a:spcBef>
                <a:spcPts val="5900"/>
              </a:spcBef>
              <a:buSzPct val="75000"/>
              <a:buChar char="•"/>
              <a:defRPr sz="5200">
                <a:latin typeface="+mn-lt"/>
                <a:ea typeface="+mn-ea"/>
                <a:cs typeface="+mn-cs"/>
                <a:sym typeface="Helvetica Light"/>
              </a:defRPr>
            </a:lvl7pPr>
            <a:lvl8pPr marL="5080000" indent="-635000" defTabSz="825500">
              <a:spcBef>
                <a:spcPts val="5900"/>
              </a:spcBef>
              <a:buSzPct val="75000"/>
              <a:buChar char="•"/>
              <a:defRPr sz="5200">
                <a:latin typeface="+mn-lt"/>
                <a:ea typeface="+mn-ea"/>
                <a:cs typeface="+mn-cs"/>
                <a:sym typeface="Helvetica Light"/>
              </a:defRPr>
            </a:lvl8pPr>
            <a:lvl9pPr marL="5715000" indent="-635000" defTabSz="825500">
              <a:spcBef>
                <a:spcPts val="5900"/>
              </a:spcBef>
              <a:buSzPct val="75000"/>
              <a:buChar char="•"/>
              <a:defRPr sz="5200">
                <a:latin typeface="+mn-lt"/>
                <a:ea typeface="+mn-ea"/>
                <a:cs typeface="+mn-cs"/>
                <a:sym typeface="Helvetica Light"/>
              </a:defRPr>
            </a:lvl9pPr>
          </a:lstStyle>
          <a:p>
            <a:pPr marL="571500" indent="-571500" algn="l">
              <a:buFont typeface="Wingdings" panose="05000000000000000000" pitchFamily="2" charset="2"/>
              <a:buChar char="Ø"/>
              <a:defRPr sz="1800"/>
            </a:pPr>
            <a:r>
              <a:rPr lang="en-US" sz="4000" dirty="0">
                <a:solidFill>
                  <a:srgbClr val="FFFFFF"/>
                </a:solidFill>
                <a:latin typeface="Lato" panose="020F0502020204030203" pitchFamily="34" charset="0"/>
                <a:ea typeface="ArialUnicodeMS"/>
                <a:cs typeface="ArialUnicodeMS"/>
                <a:sym typeface="ArialUnicodeMS"/>
              </a:rPr>
              <a:t>Founded in 1902 with the support of President Teddy Roosevelt</a:t>
            </a:r>
          </a:p>
          <a:p>
            <a:pPr marL="571500" indent="-571500" algn="l">
              <a:buFont typeface="Wingdings" panose="05000000000000000000" pitchFamily="2" charset="2"/>
              <a:buChar char="Ø"/>
              <a:defRPr sz="1800"/>
            </a:pPr>
            <a:r>
              <a:rPr lang="en-US" sz="4000" dirty="0">
                <a:solidFill>
                  <a:srgbClr val="FFFFFF"/>
                </a:solidFill>
                <a:latin typeface="Lato" panose="020F0502020204030203" pitchFamily="34" charset="0"/>
                <a:ea typeface="ArialUnicodeMS"/>
                <a:cs typeface="ArialUnicodeMS"/>
                <a:sym typeface="ArialUnicodeMS"/>
              </a:rPr>
              <a:t>Promotes the need for strength in sea power</a:t>
            </a:r>
          </a:p>
          <a:p>
            <a:pPr marL="571500" indent="-571500" algn="l">
              <a:buFont typeface="Wingdings" panose="05000000000000000000" pitchFamily="2" charset="2"/>
              <a:buChar char="Ø"/>
              <a:defRPr sz="1800"/>
            </a:pPr>
            <a:r>
              <a:rPr lang="en-US" sz="4000" dirty="0">
                <a:solidFill>
                  <a:srgbClr val="FFFFFF"/>
                </a:solidFill>
                <a:latin typeface="Lato" panose="020F0502020204030203" pitchFamily="34" charset="0"/>
                <a:ea typeface="ArialUnicodeMS"/>
                <a:cs typeface="ArialUnicodeMS"/>
                <a:sym typeface="ArialUnicodeMS"/>
              </a:rPr>
              <a:t>Civilian organization</a:t>
            </a:r>
          </a:p>
          <a:p>
            <a:pPr marL="571500" indent="-571500" algn="l">
              <a:buFont typeface="Wingdings" panose="05000000000000000000" pitchFamily="2" charset="2"/>
              <a:buChar char="Ø"/>
              <a:defRPr sz="1800"/>
            </a:pPr>
            <a:r>
              <a:rPr lang="en-US" sz="4000" dirty="0">
                <a:solidFill>
                  <a:srgbClr val="FFFFFF"/>
                </a:solidFill>
                <a:latin typeface="Lato" panose="020F0502020204030203" pitchFamily="34" charset="0"/>
                <a:ea typeface="ArialUnicodeMS"/>
                <a:cs typeface="ArialUnicodeMS"/>
                <a:sym typeface="ArialUnicodeMS"/>
              </a:rPr>
              <a:t>200 Local Councils 	</a:t>
            </a:r>
          </a:p>
          <a:p>
            <a:pPr marL="571500" indent="-571500" algn="l">
              <a:buFont typeface="Wingdings" panose="05000000000000000000" pitchFamily="2" charset="2"/>
              <a:buChar char="Ø"/>
              <a:defRPr sz="1800"/>
            </a:pPr>
            <a:r>
              <a:rPr lang="en-US" sz="4000" dirty="0">
                <a:solidFill>
                  <a:srgbClr val="FFFFFF"/>
                </a:solidFill>
                <a:latin typeface="Lato" panose="020F0502020204030203" pitchFamily="34" charset="0"/>
                <a:ea typeface="ArialUnicodeMS"/>
                <a:cs typeface="ArialUnicodeMS"/>
                <a:sym typeface="ArialUnicodeMS"/>
              </a:rPr>
              <a:t>37,000 members worldwide</a:t>
            </a:r>
          </a:p>
          <a:p>
            <a:pPr marL="571500" indent="-571500" algn="l">
              <a:buFont typeface="Wingdings" panose="05000000000000000000" pitchFamily="2" charset="2"/>
              <a:buChar char="Ø"/>
              <a:defRPr sz="1800"/>
            </a:pPr>
            <a:r>
              <a:rPr lang="en-US" sz="4000" dirty="0">
                <a:solidFill>
                  <a:srgbClr val="FFFFFF"/>
                </a:solidFill>
                <a:latin typeface="Lato" panose="020F0502020204030203" pitchFamily="34" charset="0"/>
                <a:ea typeface="ArialUnicodeMS"/>
                <a:cs typeface="ArialUnicodeMS"/>
                <a:sym typeface="ArialUnicodeMS"/>
              </a:rPr>
              <a:t>Our goal: to educate the public and elected officials on the importance of our sea services for peace and prosperity.</a:t>
            </a:r>
          </a:p>
          <a:p>
            <a:pPr marL="571500" indent="-571500" algn="l">
              <a:buFont typeface="Wingdings" panose="05000000000000000000" pitchFamily="2" charset="2"/>
              <a:buChar char="Ø"/>
              <a:defRPr sz="1800"/>
            </a:pPr>
            <a:r>
              <a:rPr lang="en-US" sz="4000" dirty="0">
                <a:solidFill>
                  <a:srgbClr val="FFFFFF"/>
                </a:solidFill>
                <a:latin typeface="Lato" panose="020F0502020204030203" pitchFamily="34" charset="0"/>
                <a:ea typeface="ArialUnicodeMS"/>
                <a:cs typeface="ArialUnicodeMS"/>
                <a:sym typeface="ArialUnicodeMS"/>
              </a:rPr>
              <a:t>Supports and advocates for members of the Navy, Marine Corps, Coast Guard, and U.S.-flag Merchant Marine</a:t>
            </a:r>
          </a:p>
        </p:txBody>
      </p:sp>
      <p:pic>
        <p:nvPicPr>
          <p:cNvPr id="6" name="Picture 5">
            <a:extLst>
              <a:ext uri="{FF2B5EF4-FFF2-40B4-BE49-F238E27FC236}">
                <a16:creationId xmlns:a16="http://schemas.microsoft.com/office/drawing/2014/main" id="{F7967D0E-ACDB-46AC-848C-199C28E23D2A}"/>
              </a:ext>
            </a:extLst>
          </p:cNvPr>
          <p:cNvPicPr>
            <a:picLocks noChangeAspect="1"/>
          </p:cNvPicPr>
          <p:nvPr/>
        </p:nvPicPr>
        <p:blipFill>
          <a:blip r:embed="rId2"/>
          <a:stretch>
            <a:fillRect/>
          </a:stretch>
        </p:blipFill>
        <p:spPr>
          <a:xfrm>
            <a:off x="15647782" y="8417519"/>
            <a:ext cx="6656673" cy="4441816"/>
          </a:xfrm>
          <a:prstGeom prst="rect">
            <a:avLst/>
          </a:prstGeom>
          <a:ln>
            <a:solidFill>
              <a:schemeClr val="tx1"/>
            </a:solidFill>
          </a:ln>
        </p:spPr>
      </p:pic>
      <p:pic>
        <p:nvPicPr>
          <p:cNvPr id="7" name="Picture 6">
            <a:extLst>
              <a:ext uri="{FF2B5EF4-FFF2-40B4-BE49-F238E27FC236}">
                <a16:creationId xmlns:a16="http://schemas.microsoft.com/office/drawing/2014/main" id="{4F14AB43-0294-45BD-9633-912AD008498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790833" y="8444283"/>
            <a:ext cx="6350000" cy="4417717"/>
          </a:xfrm>
          <a:prstGeom prst="rect">
            <a:avLst/>
          </a:prstGeom>
          <a:ln>
            <a:solidFill>
              <a:schemeClr val="tx1"/>
            </a:solidFill>
          </a:ln>
        </p:spPr>
      </p:pic>
      <p:pic>
        <p:nvPicPr>
          <p:cNvPr id="8" name="Picture 7">
            <a:extLst>
              <a:ext uri="{FF2B5EF4-FFF2-40B4-BE49-F238E27FC236}">
                <a16:creationId xmlns:a16="http://schemas.microsoft.com/office/drawing/2014/main" id="{7F8B864B-A97A-4522-9153-D31011886AD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177233" y="8368373"/>
            <a:ext cx="6106651" cy="4375052"/>
          </a:xfrm>
          <a:prstGeom prst="rect">
            <a:avLst/>
          </a:prstGeom>
          <a:ln>
            <a:solidFill>
              <a:schemeClr val="tx1"/>
            </a:solidFill>
          </a:ln>
        </p:spPr>
      </p:pic>
    </p:spTree>
    <p:extLst>
      <p:ext uri="{BB962C8B-B14F-4D97-AF65-F5344CB8AC3E}">
        <p14:creationId xmlns:p14="http://schemas.microsoft.com/office/powerpoint/2010/main" val="25448619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Threats We Face</a:t>
            </a:r>
          </a:p>
        </p:txBody>
      </p:sp>
      <p:pic>
        <p:nvPicPr>
          <p:cNvPr id="7" name="Picture 6">
            <a:extLst>
              <a:ext uri="{FF2B5EF4-FFF2-40B4-BE49-F238E27FC236}">
                <a16:creationId xmlns:a16="http://schemas.microsoft.com/office/drawing/2014/main" id="{245B78B3-10ED-4CB4-B657-7204EAB081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4715" y="7965341"/>
            <a:ext cx="6456070" cy="4747337"/>
          </a:xfrm>
          <a:prstGeom prst="rect">
            <a:avLst/>
          </a:prstGeom>
        </p:spPr>
      </p:pic>
      <p:sp>
        <p:nvSpPr>
          <p:cNvPr id="3" name="TextBox 2">
            <a:extLst>
              <a:ext uri="{FF2B5EF4-FFF2-40B4-BE49-F238E27FC236}">
                <a16:creationId xmlns:a16="http://schemas.microsoft.com/office/drawing/2014/main" id="{13856934-951B-42D1-B05A-C47435287785}"/>
              </a:ext>
            </a:extLst>
          </p:cNvPr>
          <p:cNvSpPr txBox="1"/>
          <p:nvPr/>
        </p:nvSpPr>
        <p:spPr>
          <a:xfrm>
            <a:off x="11874500" y="186948"/>
            <a:ext cx="10619740" cy="1229054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The U.S. views our major threats as: </a:t>
            </a:r>
          </a:p>
          <a:p>
            <a:pPr marL="583502" indent="-583502" algn="l">
              <a:buFont typeface="Arial" panose="020B0604020202020204" pitchFamily="34" charset="0"/>
              <a:buChar char="•"/>
            </a:pPr>
            <a:endParaRPr lang="en-US" sz="4400" dirty="0">
              <a:solidFill>
                <a:schemeClr val="bg1"/>
              </a:solidFill>
              <a:latin typeface="Lato" panose="020F0502020204030203" pitchFamily="34" charset="0"/>
            </a:endParaRPr>
          </a:p>
          <a:p>
            <a:pPr marL="583502" indent="-583502" algn="l">
              <a:buFont typeface="Arial" panose="020B0604020202020204" pitchFamily="34" charset="0"/>
              <a:buChar char="•"/>
            </a:pPr>
            <a:r>
              <a:rPr lang="en-US" sz="4400" dirty="0">
                <a:solidFill>
                  <a:schemeClr val="bg1"/>
                </a:solidFill>
                <a:latin typeface="Lato" panose="020F0502020204030203" pitchFamily="34" charset="0"/>
              </a:rPr>
              <a:t>China</a:t>
            </a:r>
          </a:p>
          <a:p>
            <a:pPr marL="583502" indent="-583502" algn="l">
              <a:buFont typeface="Arial" panose="020B0604020202020204" pitchFamily="34" charset="0"/>
              <a:buChar char="•"/>
            </a:pPr>
            <a:r>
              <a:rPr lang="en-US" sz="4400" dirty="0">
                <a:solidFill>
                  <a:schemeClr val="bg1"/>
                </a:solidFill>
                <a:latin typeface="Lato" panose="020F0502020204030203" pitchFamily="34" charset="0"/>
              </a:rPr>
              <a:t>Russia</a:t>
            </a:r>
          </a:p>
          <a:p>
            <a:pPr marL="583502" indent="-583502" algn="l">
              <a:buFont typeface="Arial" panose="020B0604020202020204" pitchFamily="34" charset="0"/>
              <a:buChar char="•"/>
            </a:pPr>
            <a:r>
              <a:rPr lang="en-US" sz="4400" dirty="0">
                <a:solidFill>
                  <a:schemeClr val="bg1"/>
                </a:solidFill>
                <a:latin typeface="Lato" panose="020F0502020204030203" pitchFamily="34" charset="0"/>
              </a:rPr>
              <a:t>North Korea</a:t>
            </a:r>
          </a:p>
          <a:p>
            <a:pPr marL="583502" indent="-583502" algn="l">
              <a:buFont typeface="Arial" panose="020B0604020202020204" pitchFamily="34" charset="0"/>
              <a:buChar char="•"/>
            </a:pPr>
            <a:r>
              <a:rPr lang="en-US" sz="4400" dirty="0">
                <a:solidFill>
                  <a:schemeClr val="bg1"/>
                </a:solidFill>
                <a:latin typeface="Lato" panose="020F0502020204030203" pitchFamily="34" charset="0"/>
              </a:rPr>
              <a:t>Iran</a:t>
            </a:r>
          </a:p>
          <a:p>
            <a:pPr marL="583502" indent="-583502" algn="l">
              <a:buFont typeface="Arial" panose="020B0604020202020204" pitchFamily="34" charset="0"/>
              <a:buChar char="•"/>
            </a:pPr>
            <a:r>
              <a:rPr lang="en-US" sz="4400" dirty="0">
                <a:solidFill>
                  <a:schemeClr val="bg1"/>
                </a:solidFill>
                <a:latin typeface="Lato" panose="020F0502020204030203" pitchFamily="34" charset="0"/>
              </a:rPr>
              <a:t>Terrorism</a:t>
            </a:r>
          </a:p>
          <a:p>
            <a:pPr algn="l"/>
            <a:endParaRPr lang="en-US" sz="4400" dirty="0">
              <a:solidFill>
                <a:schemeClr val="bg1"/>
              </a:solidFill>
              <a:latin typeface="Lato" panose="020F0502020204030203" pitchFamily="34" charset="0"/>
            </a:endParaRP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Both China and Russia are rising global powers making significant investments in their own military to counteract our conventional advantage.  North Korea and Iran are rogue states that mistreat their citizens and that could act out in unpredictable ways.  Iran could block maritime chokepoints, bringing global trade to a halt. </a:t>
            </a:r>
            <a:endParaRPr lang="en-US" sz="4400" b="1" i="1" dirty="0">
              <a:solidFill>
                <a:schemeClr val="bg1"/>
              </a:solidFill>
              <a:latin typeface="Lato" panose="020F0502020204030203" pitchFamily="34" charset="0"/>
            </a:endParaRPr>
          </a:p>
          <a:p>
            <a:pPr marL="0" marR="0" indent="0" algn="l" defTabSz="825500" rtl="0" fontAlgn="auto" latinLnBrk="1" hangingPunct="0">
              <a:lnSpc>
                <a:spcPct val="100000"/>
              </a:lnSpc>
              <a:spcBef>
                <a:spcPts val="0"/>
              </a:spcBef>
              <a:spcAft>
                <a:spcPts val="0"/>
              </a:spcAft>
              <a:buClrTx/>
              <a:buSzTx/>
              <a:buFontTx/>
              <a:buNone/>
              <a:tabLst/>
            </a:pPr>
            <a:endParaRPr kumimoji="0" lang="en-US" sz="4400" b="0" i="0" u="none" strike="noStrike" cap="none" spc="0" normalizeH="0" baseline="0" dirty="0">
              <a:ln>
                <a:noFill/>
              </a:ln>
              <a:solidFill>
                <a:schemeClr val="bg1"/>
              </a:solidFill>
              <a:effectLst/>
              <a:uFillTx/>
              <a:latin typeface="Lato" panose="020F0502020204030203" pitchFamily="34" charset="0"/>
              <a:sym typeface="Helvetica Light"/>
            </a:endParaRPr>
          </a:p>
        </p:txBody>
      </p:sp>
    </p:spTree>
    <p:extLst>
      <p:ext uri="{BB962C8B-B14F-4D97-AF65-F5344CB8AC3E}">
        <p14:creationId xmlns:p14="http://schemas.microsoft.com/office/powerpoint/2010/main" val="257150617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The Navy the Nation Needs</a:t>
            </a:r>
          </a:p>
        </p:txBody>
      </p:sp>
      <p:sp>
        <p:nvSpPr>
          <p:cNvPr id="3" name="TextBox 2">
            <a:extLst>
              <a:ext uri="{FF2B5EF4-FFF2-40B4-BE49-F238E27FC236}">
                <a16:creationId xmlns:a16="http://schemas.microsoft.com/office/drawing/2014/main" id="{13856934-951B-42D1-B05A-C47435287785}"/>
              </a:ext>
            </a:extLst>
          </p:cNvPr>
          <p:cNvSpPr txBox="1"/>
          <p:nvPr/>
        </p:nvSpPr>
        <p:spPr>
          <a:xfrm>
            <a:off x="11874500" y="1541165"/>
            <a:ext cx="10619740" cy="958211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Navy is busy protecting our freedom throughout the world and is doing so with the smallest number of ships since before WWI. </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The most recent Force Structure Assessment, released December 2016, recommends a fleet of 355 ships, as does our Maritime Policy report.  </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The Navy plans to increase the number of its deployed ships by more than 20 percent over the next five years, providing the U.S more firepower and assets in the Middle East and Asia to meet security demands. </a:t>
            </a:r>
          </a:p>
        </p:txBody>
      </p:sp>
      <p:pic>
        <p:nvPicPr>
          <p:cNvPr id="5" name="Picture 4">
            <a:extLst>
              <a:ext uri="{FF2B5EF4-FFF2-40B4-BE49-F238E27FC236}">
                <a16:creationId xmlns:a16="http://schemas.microsoft.com/office/drawing/2014/main" id="{5DB7D2E0-F187-414F-97B7-82F05EC191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4280" y="7159871"/>
            <a:ext cx="7376940" cy="5519809"/>
          </a:xfrm>
          <a:prstGeom prst="rect">
            <a:avLst/>
          </a:prstGeom>
        </p:spPr>
      </p:pic>
    </p:spTree>
    <p:extLst>
      <p:ext uri="{BB962C8B-B14F-4D97-AF65-F5344CB8AC3E}">
        <p14:creationId xmlns:p14="http://schemas.microsoft.com/office/powerpoint/2010/main" val="400213956"/>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The Value of a 355-Ship Navy </a:t>
            </a:r>
          </a:p>
        </p:txBody>
      </p:sp>
      <p:sp>
        <p:nvSpPr>
          <p:cNvPr id="3" name="TextBox 2">
            <a:extLst>
              <a:ext uri="{FF2B5EF4-FFF2-40B4-BE49-F238E27FC236}">
                <a16:creationId xmlns:a16="http://schemas.microsoft.com/office/drawing/2014/main" id="{13856934-951B-42D1-B05A-C47435287785}"/>
              </a:ext>
            </a:extLst>
          </p:cNvPr>
          <p:cNvSpPr txBox="1"/>
          <p:nvPr/>
        </p:nvSpPr>
        <p:spPr>
          <a:xfrm>
            <a:off x="11874500" y="513874"/>
            <a:ext cx="12509500" cy="1296765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Even though the fleet is smaller than it has been, we have the same number of ships deployed, leading to readiness issues, fatigue and backlogs for repair work at shipyards.</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 High deterrent value; our Navy is present worldwide.</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  Our fleet is imperative to ensure capabilities for:</a:t>
            </a:r>
          </a:p>
          <a:p>
            <a:pPr marL="571500" indent="-571500" algn="l">
              <a:buFont typeface="Wingdings" panose="05000000000000000000" pitchFamily="2" charset="2"/>
              <a:buChar char="§"/>
            </a:pPr>
            <a:r>
              <a:rPr lang="en-US" sz="4400" dirty="0">
                <a:solidFill>
                  <a:schemeClr val="bg1"/>
                </a:solidFill>
                <a:latin typeface="Lato" panose="020F0502020204030203" pitchFamily="34" charset="0"/>
              </a:rPr>
              <a:t> Conflict Deterrence</a:t>
            </a:r>
          </a:p>
          <a:p>
            <a:pPr marL="571500" indent="-571500" algn="l">
              <a:buFont typeface="Wingdings" panose="05000000000000000000" pitchFamily="2" charset="2"/>
              <a:buChar char="§"/>
            </a:pPr>
            <a:r>
              <a:rPr lang="en-US" sz="4400" dirty="0">
                <a:solidFill>
                  <a:schemeClr val="bg1"/>
                </a:solidFill>
                <a:latin typeface="Lato" panose="020F0502020204030203" pitchFamily="34" charset="0"/>
              </a:rPr>
              <a:t>  Forward Presence</a:t>
            </a:r>
          </a:p>
          <a:p>
            <a:pPr marL="571500" indent="-571500" algn="l">
              <a:buFont typeface="Wingdings" panose="05000000000000000000" pitchFamily="2" charset="2"/>
              <a:buChar char="§"/>
            </a:pPr>
            <a:r>
              <a:rPr lang="en-US" sz="4400" dirty="0">
                <a:solidFill>
                  <a:schemeClr val="bg1"/>
                </a:solidFill>
                <a:latin typeface="Lato" panose="020F0502020204030203" pitchFamily="34" charset="0"/>
              </a:rPr>
              <a:t>  Maritime Security </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Protection of international sea lanes</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Humanitarian assistance/ disaster response</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While our fleet size declines, our global trade increases:</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90% of worldwide trade is transported by sea.</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Thank you to Congress for codifying this requirement in law.</a:t>
            </a:r>
          </a:p>
          <a:p>
            <a:pPr marL="571500" indent="-571500" algn="l">
              <a:buFont typeface="Wingdings" panose="05000000000000000000" pitchFamily="2" charset="2"/>
              <a:buChar char="Ø"/>
            </a:pPr>
            <a:endParaRPr lang="en-US" sz="4400" dirty="0">
              <a:solidFill>
                <a:schemeClr val="bg1"/>
              </a:solidFill>
              <a:latin typeface="Lato" panose="020F0502020204030203" pitchFamily="34" charset="0"/>
            </a:endParaRPr>
          </a:p>
        </p:txBody>
      </p:sp>
      <p:pic>
        <p:nvPicPr>
          <p:cNvPr id="5" name="Picture 4">
            <a:extLst>
              <a:ext uri="{FF2B5EF4-FFF2-40B4-BE49-F238E27FC236}">
                <a16:creationId xmlns:a16="http://schemas.microsoft.com/office/drawing/2014/main" id="{5DB7D2E0-F187-414F-97B7-82F05EC191D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074280" y="7780060"/>
            <a:ext cx="7376940" cy="4922480"/>
          </a:xfrm>
          <a:prstGeom prst="rect">
            <a:avLst/>
          </a:prstGeom>
        </p:spPr>
      </p:pic>
    </p:spTree>
    <p:extLst>
      <p:ext uri="{BB962C8B-B14F-4D97-AF65-F5344CB8AC3E}">
        <p14:creationId xmlns:p14="http://schemas.microsoft.com/office/powerpoint/2010/main" val="3633977351"/>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30-Year </a:t>
            </a:r>
            <a:br>
              <a:rPr lang="en-US" dirty="0">
                <a:latin typeface="Lato" panose="020F0502020204030203" pitchFamily="34" charset="0"/>
              </a:rPr>
            </a:br>
            <a:r>
              <a:rPr lang="en-US" dirty="0">
                <a:latin typeface="Lato" panose="020F0502020204030203" pitchFamily="34" charset="0"/>
              </a:rPr>
              <a:t>Shipbuilding Plan</a:t>
            </a:r>
          </a:p>
        </p:txBody>
      </p:sp>
      <p:sp>
        <p:nvSpPr>
          <p:cNvPr id="3" name="TextBox 2">
            <a:extLst>
              <a:ext uri="{FF2B5EF4-FFF2-40B4-BE49-F238E27FC236}">
                <a16:creationId xmlns:a16="http://schemas.microsoft.com/office/drawing/2014/main" id="{13856934-951B-42D1-B05A-C47435287785}"/>
              </a:ext>
            </a:extLst>
          </p:cNvPr>
          <p:cNvSpPr txBox="1"/>
          <p:nvPr/>
        </p:nvSpPr>
        <p:spPr>
          <a:xfrm>
            <a:off x="11874500" y="4576525"/>
            <a:ext cx="12509500" cy="484235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Unless Congress increases shipbuilding funds, the Navy will not be able to reach the right mix of ships in 2034. </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For FY20, the right level is $26.7B and at least 13 new ships, but the current budget request falls short, which means FY21 will need to be funded at an even higher level. </a:t>
            </a:r>
          </a:p>
        </p:txBody>
      </p:sp>
      <p:pic>
        <p:nvPicPr>
          <p:cNvPr id="5" name="Picture 4">
            <a:extLst>
              <a:ext uri="{FF2B5EF4-FFF2-40B4-BE49-F238E27FC236}">
                <a16:creationId xmlns:a16="http://schemas.microsoft.com/office/drawing/2014/main" id="{5DB7D2E0-F187-414F-97B7-82F05EC191D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074280" y="7782320"/>
            <a:ext cx="7376940" cy="4917960"/>
          </a:xfrm>
          <a:prstGeom prst="rect">
            <a:avLst/>
          </a:prstGeom>
        </p:spPr>
      </p:pic>
    </p:spTree>
    <p:extLst>
      <p:ext uri="{BB962C8B-B14F-4D97-AF65-F5344CB8AC3E}">
        <p14:creationId xmlns:p14="http://schemas.microsoft.com/office/powerpoint/2010/main" val="347338661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Invest in the Future of the Navy</a:t>
            </a:r>
          </a:p>
        </p:txBody>
      </p:sp>
      <p:sp>
        <p:nvSpPr>
          <p:cNvPr id="3" name="TextBox 2">
            <a:extLst>
              <a:ext uri="{FF2B5EF4-FFF2-40B4-BE49-F238E27FC236}">
                <a16:creationId xmlns:a16="http://schemas.microsoft.com/office/drawing/2014/main" id="{13856934-951B-42D1-B05A-C47435287785}"/>
              </a:ext>
            </a:extLst>
          </p:cNvPr>
          <p:cNvSpPr txBox="1"/>
          <p:nvPr/>
        </p:nvSpPr>
        <p:spPr>
          <a:xfrm>
            <a:off x="11874500" y="2206646"/>
            <a:ext cx="12509500" cy="958211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With technology changing at exponential rates, the Navy must look towards the future and consider the right investments for an increasingly digital and connected world.  We urge the Navy to consider: </a:t>
            </a:r>
          </a:p>
          <a:p>
            <a:pPr marL="571500" indent="-571500" algn="l">
              <a:buFont typeface="Wingdings" panose="05000000000000000000" pitchFamily="2" charset="2"/>
              <a:buChar char="Ø"/>
            </a:pPr>
            <a:endParaRPr lang="en-US" sz="4400" dirty="0">
              <a:solidFill>
                <a:schemeClr val="bg1"/>
              </a:solidFill>
              <a:latin typeface="Lato" panose="020F0502020204030203" pitchFamily="34" charset="0"/>
            </a:endParaRPr>
          </a:p>
          <a:p>
            <a:pPr marL="571500" indent="-571500" algn="l">
              <a:buFont typeface="Wingdings" panose="05000000000000000000" pitchFamily="2" charset="2"/>
              <a:buChar char="§"/>
            </a:pPr>
            <a:r>
              <a:rPr lang="en-US" sz="4400" dirty="0">
                <a:solidFill>
                  <a:schemeClr val="bg1"/>
                </a:solidFill>
                <a:latin typeface="Lato" panose="020F0502020204030203" pitchFamily="34" charset="0"/>
              </a:rPr>
              <a:t>How to confront adversaries in this new environment.</a:t>
            </a:r>
          </a:p>
          <a:p>
            <a:pPr marL="571500" indent="-571500" algn="l">
              <a:buFont typeface="Wingdings" panose="05000000000000000000" pitchFamily="2" charset="2"/>
              <a:buChar char="§"/>
            </a:pPr>
            <a:r>
              <a:rPr lang="en-US" sz="4400" dirty="0">
                <a:solidFill>
                  <a:schemeClr val="bg1"/>
                </a:solidFill>
                <a:latin typeface="Lato" panose="020F0502020204030203" pitchFamily="34" charset="0"/>
              </a:rPr>
              <a:t>How to recruit, train, and retain the next generation.</a:t>
            </a:r>
          </a:p>
          <a:p>
            <a:pPr marL="571500" indent="-571500" algn="l">
              <a:buFont typeface="Wingdings" panose="05000000000000000000" pitchFamily="2" charset="2"/>
              <a:buChar char="§"/>
            </a:pPr>
            <a:r>
              <a:rPr lang="en-US" sz="4400" dirty="0">
                <a:solidFill>
                  <a:schemeClr val="bg1"/>
                </a:solidFill>
                <a:latin typeface="Lato" panose="020F0502020204030203" pitchFamily="34" charset="0"/>
              </a:rPr>
              <a:t>How can investments in new weapons technology provide cost savings over the long term.</a:t>
            </a:r>
          </a:p>
          <a:p>
            <a:pPr marL="571500" indent="-571500" algn="l">
              <a:buFont typeface="Wingdings" panose="05000000000000000000" pitchFamily="2" charset="2"/>
              <a:buChar char="Ø"/>
            </a:pPr>
            <a:endParaRPr lang="en-US" sz="4400" dirty="0">
              <a:solidFill>
                <a:schemeClr val="bg1"/>
              </a:solidFill>
              <a:latin typeface="Lato" panose="020F0502020204030203" pitchFamily="34" charset="0"/>
            </a:endParaRPr>
          </a:p>
        </p:txBody>
      </p:sp>
      <p:pic>
        <p:nvPicPr>
          <p:cNvPr id="5" name="Picture 4">
            <a:extLst>
              <a:ext uri="{FF2B5EF4-FFF2-40B4-BE49-F238E27FC236}">
                <a16:creationId xmlns:a16="http://schemas.microsoft.com/office/drawing/2014/main" id="{5DB7D2E0-F187-414F-97B7-82F05EC191D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077667" y="7759460"/>
            <a:ext cx="7370165" cy="4917960"/>
          </a:xfrm>
          <a:prstGeom prst="rect">
            <a:avLst/>
          </a:prstGeom>
        </p:spPr>
      </p:pic>
    </p:spTree>
    <p:extLst>
      <p:ext uri="{BB962C8B-B14F-4D97-AF65-F5344CB8AC3E}">
        <p14:creationId xmlns:p14="http://schemas.microsoft.com/office/powerpoint/2010/main" val="124534399"/>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The Top Priority:  Steady and Stable Budget Funding</a:t>
            </a:r>
          </a:p>
        </p:txBody>
      </p:sp>
      <p:sp>
        <p:nvSpPr>
          <p:cNvPr id="3" name="TextBox 2">
            <a:extLst>
              <a:ext uri="{FF2B5EF4-FFF2-40B4-BE49-F238E27FC236}">
                <a16:creationId xmlns:a16="http://schemas.microsoft.com/office/drawing/2014/main" id="{13856934-951B-42D1-B05A-C47435287785}"/>
              </a:ext>
            </a:extLst>
          </p:cNvPr>
          <p:cNvSpPr txBox="1"/>
          <p:nvPr/>
        </p:nvSpPr>
        <p:spPr>
          <a:xfrm>
            <a:off x="11874500" y="5592188"/>
            <a:ext cx="12509500" cy="281102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We thank Congress for eliminating threat of sequestration.</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No more continuing resolutions.  </a:t>
            </a:r>
          </a:p>
          <a:p>
            <a:pPr marL="571500" indent="-571500" algn="l">
              <a:buFont typeface="Wingdings" panose="05000000000000000000" pitchFamily="2" charset="2"/>
              <a:buChar char="Ø"/>
            </a:pPr>
            <a:r>
              <a:rPr lang="en-US" sz="4400" dirty="0">
                <a:solidFill>
                  <a:schemeClr val="bg1"/>
                </a:solidFill>
                <a:latin typeface="Lato" panose="020F0502020204030203" pitchFamily="34" charset="0"/>
              </a:rPr>
              <a:t>Return to a regular appropriations process.</a:t>
            </a:r>
          </a:p>
        </p:txBody>
      </p:sp>
      <p:pic>
        <p:nvPicPr>
          <p:cNvPr id="5" name="Picture 4">
            <a:extLst>
              <a:ext uri="{FF2B5EF4-FFF2-40B4-BE49-F238E27FC236}">
                <a16:creationId xmlns:a16="http://schemas.microsoft.com/office/drawing/2014/main" id="{5DB7D2E0-F187-414F-97B7-82F05EC191D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077667" y="7807438"/>
            <a:ext cx="7370165" cy="4913443"/>
          </a:xfrm>
          <a:prstGeom prst="rect">
            <a:avLst/>
          </a:prstGeom>
        </p:spPr>
      </p:pic>
    </p:spTree>
    <p:extLst>
      <p:ext uri="{BB962C8B-B14F-4D97-AF65-F5344CB8AC3E}">
        <p14:creationId xmlns:p14="http://schemas.microsoft.com/office/powerpoint/2010/main" val="334500009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32373-4C68-4CF0-9B5A-A8A38799C243}"/>
              </a:ext>
            </a:extLst>
          </p:cNvPr>
          <p:cNvSpPr>
            <a:spLocks noGrp="1"/>
          </p:cNvSpPr>
          <p:nvPr>
            <p:ph type="title"/>
          </p:nvPr>
        </p:nvSpPr>
        <p:spPr/>
        <p:txBody>
          <a:bodyPr/>
          <a:lstStyle/>
          <a:p>
            <a:r>
              <a:rPr lang="en-US" dirty="0">
                <a:latin typeface="Lato" panose="020F0502020204030203" pitchFamily="34" charset="0"/>
              </a:rPr>
              <a:t>Overall Priorities</a:t>
            </a:r>
          </a:p>
        </p:txBody>
      </p:sp>
    </p:spTree>
    <p:extLst>
      <p:ext uri="{BB962C8B-B14F-4D97-AF65-F5344CB8AC3E}">
        <p14:creationId xmlns:p14="http://schemas.microsoft.com/office/powerpoint/2010/main" val="721365397"/>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7AF39-AD5F-4A2B-BA91-02185D90FA34}"/>
              </a:ext>
            </a:extLst>
          </p:cNvPr>
          <p:cNvSpPr>
            <a:spLocks noGrp="1"/>
          </p:cNvSpPr>
          <p:nvPr>
            <p:ph type="title"/>
          </p:nvPr>
        </p:nvSpPr>
        <p:spPr/>
        <p:txBody>
          <a:bodyPr/>
          <a:lstStyle/>
          <a:p>
            <a:r>
              <a:rPr lang="en-US" dirty="0">
                <a:latin typeface="Lato" panose="020F0502020204030203" pitchFamily="34" charset="0"/>
              </a:rPr>
              <a:t>Overall Priorities</a:t>
            </a:r>
          </a:p>
        </p:txBody>
      </p:sp>
      <p:sp>
        <p:nvSpPr>
          <p:cNvPr id="3" name="Shape 42">
            <a:extLst>
              <a:ext uri="{FF2B5EF4-FFF2-40B4-BE49-F238E27FC236}">
                <a16:creationId xmlns:a16="http://schemas.microsoft.com/office/drawing/2014/main" id="{AD60F7C5-D7D5-4814-9EB3-3F811DC4C5A2}"/>
              </a:ext>
            </a:extLst>
          </p:cNvPr>
          <p:cNvSpPr txBox="1">
            <a:spLocks/>
          </p:cNvSpPr>
          <p:nvPr/>
        </p:nvSpPr>
        <p:spPr>
          <a:xfrm>
            <a:off x="2446020" y="3509514"/>
            <a:ext cx="19842480" cy="2789018"/>
          </a:xfrm>
          <a:prstGeom prst="rect">
            <a:avLst/>
          </a:prstGeom>
        </p:spPr>
        <p:txBody>
          <a:bodyPr>
            <a:noAutofit/>
          </a:bodyPr>
          <a:lstStyle>
            <a:lvl1pPr marL="635000" indent="-635000" defTabSz="825500">
              <a:spcBef>
                <a:spcPts val="5900"/>
              </a:spcBef>
              <a:buSzPct val="75000"/>
              <a:buChar char="•"/>
              <a:defRPr sz="5200">
                <a:solidFill>
                  <a:schemeClr val="bg1"/>
                </a:solidFill>
                <a:latin typeface="+mn-lt"/>
                <a:ea typeface="+mn-ea"/>
                <a:cs typeface="+mn-cs"/>
                <a:sym typeface="Helvetica Light"/>
              </a:defRPr>
            </a:lvl1pPr>
            <a:lvl2pPr marL="1270000" indent="-635000" defTabSz="825500">
              <a:spcBef>
                <a:spcPts val="5900"/>
              </a:spcBef>
              <a:buSzPct val="75000"/>
              <a:buChar char="•"/>
              <a:defRPr sz="5200">
                <a:solidFill>
                  <a:schemeClr val="bg1"/>
                </a:solidFill>
                <a:latin typeface="+mn-lt"/>
                <a:ea typeface="+mn-ea"/>
                <a:cs typeface="+mn-cs"/>
                <a:sym typeface="Helvetica Light"/>
              </a:defRPr>
            </a:lvl2pPr>
            <a:lvl3pPr marL="1905000" indent="-635000" defTabSz="825500">
              <a:spcBef>
                <a:spcPts val="5900"/>
              </a:spcBef>
              <a:buSzPct val="75000"/>
              <a:buChar char="•"/>
              <a:defRPr sz="5200">
                <a:solidFill>
                  <a:schemeClr val="bg1"/>
                </a:solidFill>
                <a:latin typeface="+mn-lt"/>
                <a:ea typeface="+mn-ea"/>
                <a:cs typeface="+mn-cs"/>
                <a:sym typeface="Helvetica Light"/>
              </a:defRPr>
            </a:lvl3pPr>
            <a:lvl4pPr marL="2540000" indent="-635000" defTabSz="825500">
              <a:spcBef>
                <a:spcPts val="5900"/>
              </a:spcBef>
              <a:buSzPct val="75000"/>
              <a:buChar char="•"/>
              <a:defRPr sz="5200">
                <a:solidFill>
                  <a:schemeClr val="bg1"/>
                </a:solidFill>
                <a:latin typeface="+mn-lt"/>
                <a:ea typeface="+mn-ea"/>
                <a:cs typeface="+mn-cs"/>
                <a:sym typeface="Helvetica Light"/>
              </a:defRPr>
            </a:lvl4pPr>
            <a:lvl5pPr marL="3175000" indent="-635000" defTabSz="825500">
              <a:spcBef>
                <a:spcPts val="5900"/>
              </a:spcBef>
              <a:buSzPct val="75000"/>
              <a:buChar char="•"/>
              <a:defRPr sz="5200">
                <a:solidFill>
                  <a:schemeClr val="bg1"/>
                </a:solidFill>
                <a:latin typeface="+mn-lt"/>
                <a:ea typeface="+mn-ea"/>
                <a:cs typeface="+mn-cs"/>
                <a:sym typeface="Helvetica Light"/>
              </a:defRPr>
            </a:lvl5pPr>
            <a:lvl6pPr marL="3810000" indent="-635000" defTabSz="825500">
              <a:spcBef>
                <a:spcPts val="5900"/>
              </a:spcBef>
              <a:buSzPct val="75000"/>
              <a:buChar char="•"/>
              <a:defRPr sz="5200">
                <a:latin typeface="+mn-lt"/>
                <a:ea typeface="+mn-ea"/>
                <a:cs typeface="+mn-cs"/>
                <a:sym typeface="Helvetica Light"/>
              </a:defRPr>
            </a:lvl6pPr>
            <a:lvl7pPr marL="4445000" indent="-635000" defTabSz="825500">
              <a:spcBef>
                <a:spcPts val="5900"/>
              </a:spcBef>
              <a:buSzPct val="75000"/>
              <a:buChar char="•"/>
              <a:defRPr sz="5200">
                <a:latin typeface="+mn-lt"/>
                <a:ea typeface="+mn-ea"/>
                <a:cs typeface="+mn-cs"/>
                <a:sym typeface="Helvetica Light"/>
              </a:defRPr>
            </a:lvl7pPr>
            <a:lvl8pPr marL="5080000" indent="-635000" defTabSz="825500">
              <a:spcBef>
                <a:spcPts val="5900"/>
              </a:spcBef>
              <a:buSzPct val="75000"/>
              <a:buChar char="•"/>
              <a:defRPr sz="5200">
                <a:latin typeface="+mn-lt"/>
                <a:ea typeface="+mn-ea"/>
                <a:cs typeface="+mn-cs"/>
                <a:sym typeface="Helvetica Light"/>
              </a:defRPr>
            </a:lvl8pPr>
            <a:lvl9pPr marL="5715000" indent="-635000" defTabSz="825500">
              <a:spcBef>
                <a:spcPts val="5900"/>
              </a:spcBef>
              <a:buSzPct val="75000"/>
              <a:buChar char="•"/>
              <a:defRPr sz="5200">
                <a:latin typeface="+mn-lt"/>
                <a:ea typeface="+mn-ea"/>
                <a:cs typeface="+mn-cs"/>
                <a:sym typeface="Helvetica Light"/>
              </a:defRPr>
            </a:lvl9pPr>
          </a:lstStyle>
          <a:p>
            <a:pPr marL="0" lvl="4" indent="0" algn="l">
              <a:buNone/>
            </a:pPr>
            <a:r>
              <a:rPr lang="en-US" sz="4400" b="1" dirty="0">
                <a:latin typeface="Lato" panose="020F0502020204030203" pitchFamily="34" charset="0"/>
              </a:rPr>
              <a:t>Columbia-Class Submarine Program</a:t>
            </a:r>
          </a:p>
          <a:p>
            <a:pPr marL="857250" lvl="4" indent="-857250" algn="l"/>
            <a:r>
              <a:rPr lang="en-US" sz="4400" dirty="0">
                <a:latin typeface="Lato" panose="020F0502020204030203" pitchFamily="34" charset="0"/>
              </a:rPr>
              <a:t>The Ohio-class replacement will provide the most survivable leg of our nuclear triad, carrying over 70% of our deployed warheads.</a:t>
            </a:r>
            <a:br>
              <a:rPr lang="en-US" sz="4400" dirty="0">
                <a:latin typeface="Lato" panose="020F0502020204030203" pitchFamily="34" charset="0"/>
              </a:rPr>
            </a:br>
            <a:endParaRPr lang="en-US" sz="4400" dirty="0">
              <a:latin typeface="Lato" panose="020F0502020204030203" pitchFamily="34" charset="0"/>
            </a:endParaRPr>
          </a:p>
          <a:p>
            <a:pPr marL="857250" lvl="4" indent="-857250" algn="l"/>
            <a:r>
              <a:rPr lang="en-US" sz="4400" dirty="0">
                <a:latin typeface="Lato" panose="020F0502020204030203" pitchFamily="34" charset="0"/>
              </a:rPr>
              <a:t>We must fund the Columbia-class submarine, crucial to deterrence while growing the fleet and cannot afford any delays to this program. </a:t>
            </a:r>
          </a:p>
        </p:txBody>
      </p:sp>
    </p:spTree>
    <p:extLst>
      <p:ext uri="{BB962C8B-B14F-4D97-AF65-F5344CB8AC3E}">
        <p14:creationId xmlns:p14="http://schemas.microsoft.com/office/powerpoint/2010/main" val="186762868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7AF39-AD5F-4A2B-BA91-02185D90FA34}"/>
              </a:ext>
            </a:extLst>
          </p:cNvPr>
          <p:cNvSpPr>
            <a:spLocks noGrp="1"/>
          </p:cNvSpPr>
          <p:nvPr>
            <p:ph type="title"/>
          </p:nvPr>
        </p:nvSpPr>
        <p:spPr/>
        <p:txBody>
          <a:bodyPr/>
          <a:lstStyle/>
          <a:p>
            <a:r>
              <a:rPr lang="en-US" dirty="0">
                <a:latin typeface="Lato" panose="020F0502020204030203" pitchFamily="34" charset="0"/>
              </a:rPr>
              <a:t>Overall Priorities</a:t>
            </a:r>
          </a:p>
        </p:txBody>
      </p:sp>
      <p:sp>
        <p:nvSpPr>
          <p:cNvPr id="3" name="Shape 42">
            <a:extLst>
              <a:ext uri="{FF2B5EF4-FFF2-40B4-BE49-F238E27FC236}">
                <a16:creationId xmlns:a16="http://schemas.microsoft.com/office/drawing/2014/main" id="{AD60F7C5-D7D5-4814-9EB3-3F811DC4C5A2}"/>
              </a:ext>
            </a:extLst>
          </p:cNvPr>
          <p:cNvSpPr txBox="1">
            <a:spLocks/>
          </p:cNvSpPr>
          <p:nvPr/>
        </p:nvSpPr>
        <p:spPr>
          <a:xfrm>
            <a:off x="3017520" y="3669534"/>
            <a:ext cx="19494500" cy="8309106"/>
          </a:xfrm>
          <a:prstGeom prst="rect">
            <a:avLst/>
          </a:prstGeom>
        </p:spPr>
        <p:txBody>
          <a:bodyPr>
            <a:noAutofit/>
          </a:bodyPr>
          <a:lstStyle>
            <a:lvl1pPr marL="635000" indent="-635000" defTabSz="825500">
              <a:spcBef>
                <a:spcPts val="5900"/>
              </a:spcBef>
              <a:buSzPct val="75000"/>
              <a:buChar char="•"/>
              <a:defRPr sz="5200">
                <a:solidFill>
                  <a:schemeClr val="bg1"/>
                </a:solidFill>
                <a:latin typeface="+mn-lt"/>
                <a:ea typeface="+mn-ea"/>
                <a:cs typeface="+mn-cs"/>
                <a:sym typeface="Helvetica Light"/>
              </a:defRPr>
            </a:lvl1pPr>
            <a:lvl2pPr marL="1270000" indent="-635000" defTabSz="825500">
              <a:spcBef>
                <a:spcPts val="5900"/>
              </a:spcBef>
              <a:buSzPct val="75000"/>
              <a:buChar char="•"/>
              <a:defRPr sz="5200">
                <a:solidFill>
                  <a:schemeClr val="bg1"/>
                </a:solidFill>
                <a:latin typeface="+mn-lt"/>
                <a:ea typeface="+mn-ea"/>
                <a:cs typeface="+mn-cs"/>
                <a:sym typeface="Helvetica Light"/>
              </a:defRPr>
            </a:lvl2pPr>
            <a:lvl3pPr marL="1905000" indent="-635000" defTabSz="825500">
              <a:spcBef>
                <a:spcPts val="5900"/>
              </a:spcBef>
              <a:buSzPct val="75000"/>
              <a:buChar char="•"/>
              <a:defRPr sz="5200">
                <a:solidFill>
                  <a:schemeClr val="bg1"/>
                </a:solidFill>
                <a:latin typeface="+mn-lt"/>
                <a:ea typeface="+mn-ea"/>
                <a:cs typeface="+mn-cs"/>
                <a:sym typeface="Helvetica Light"/>
              </a:defRPr>
            </a:lvl3pPr>
            <a:lvl4pPr marL="2540000" indent="-635000" defTabSz="825500">
              <a:spcBef>
                <a:spcPts val="5900"/>
              </a:spcBef>
              <a:buSzPct val="75000"/>
              <a:buChar char="•"/>
              <a:defRPr sz="5200">
                <a:solidFill>
                  <a:schemeClr val="bg1"/>
                </a:solidFill>
                <a:latin typeface="+mn-lt"/>
                <a:ea typeface="+mn-ea"/>
                <a:cs typeface="+mn-cs"/>
                <a:sym typeface="Helvetica Light"/>
              </a:defRPr>
            </a:lvl4pPr>
            <a:lvl5pPr marL="3175000" indent="-635000" defTabSz="825500">
              <a:spcBef>
                <a:spcPts val="5900"/>
              </a:spcBef>
              <a:buSzPct val="75000"/>
              <a:buChar char="•"/>
              <a:defRPr sz="5200">
                <a:solidFill>
                  <a:schemeClr val="bg1"/>
                </a:solidFill>
                <a:latin typeface="+mn-lt"/>
                <a:ea typeface="+mn-ea"/>
                <a:cs typeface="+mn-cs"/>
                <a:sym typeface="Helvetica Light"/>
              </a:defRPr>
            </a:lvl5pPr>
            <a:lvl6pPr marL="3810000" indent="-635000" defTabSz="825500">
              <a:spcBef>
                <a:spcPts val="5900"/>
              </a:spcBef>
              <a:buSzPct val="75000"/>
              <a:buChar char="•"/>
              <a:defRPr sz="5200">
                <a:latin typeface="+mn-lt"/>
                <a:ea typeface="+mn-ea"/>
                <a:cs typeface="+mn-cs"/>
                <a:sym typeface="Helvetica Light"/>
              </a:defRPr>
            </a:lvl6pPr>
            <a:lvl7pPr marL="4445000" indent="-635000" defTabSz="825500">
              <a:spcBef>
                <a:spcPts val="5900"/>
              </a:spcBef>
              <a:buSzPct val="75000"/>
              <a:buChar char="•"/>
              <a:defRPr sz="5200">
                <a:latin typeface="+mn-lt"/>
                <a:ea typeface="+mn-ea"/>
                <a:cs typeface="+mn-cs"/>
                <a:sym typeface="Helvetica Light"/>
              </a:defRPr>
            </a:lvl7pPr>
            <a:lvl8pPr marL="5080000" indent="-635000" defTabSz="825500">
              <a:spcBef>
                <a:spcPts val="5900"/>
              </a:spcBef>
              <a:buSzPct val="75000"/>
              <a:buChar char="•"/>
              <a:defRPr sz="5200">
                <a:latin typeface="+mn-lt"/>
                <a:ea typeface="+mn-ea"/>
                <a:cs typeface="+mn-cs"/>
                <a:sym typeface="Helvetica Light"/>
              </a:defRPr>
            </a:lvl8pPr>
            <a:lvl9pPr marL="5715000" indent="-635000" defTabSz="825500">
              <a:spcBef>
                <a:spcPts val="5900"/>
              </a:spcBef>
              <a:buSzPct val="75000"/>
              <a:buChar char="•"/>
              <a:defRPr sz="5200">
                <a:latin typeface="+mn-lt"/>
                <a:ea typeface="+mn-ea"/>
                <a:cs typeface="+mn-cs"/>
                <a:sym typeface="Helvetica Light"/>
              </a:defRPr>
            </a:lvl9pPr>
          </a:lstStyle>
          <a:p>
            <a:pPr marL="0" lvl="4" indent="0" algn="l">
              <a:buNone/>
            </a:pPr>
            <a:r>
              <a:rPr lang="en-US" sz="4400" b="1" dirty="0">
                <a:latin typeface="Lato" panose="020F0502020204030203" pitchFamily="34" charset="0"/>
              </a:rPr>
              <a:t>Protect Readiness</a:t>
            </a:r>
          </a:p>
          <a:p>
            <a:pPr marL="685800" lvl="4" indent="-685800" algn="l"/>
            <a:r>
              <a:rPr lang="en-US" sz="4400" dirty="0">
                <a:latin typeface="Lato" panose="020F0502020204030203" pitchFamily="34" charset="0"/>
              </a:rPr>
              <a:t>Lack of spare parts, delayed maintenance on aircraft and surface ships.</a:t>
            </a:r>
          </a:p>
          <a:p>
            <a:pPr marL="685800" lvl="4" indent="-685800" algn="l"/>
            <a:r>
              <a:rPr lang="en-US" sz="4400" dirty="0">
                <a:latin typeface="Lato" panose="020F0502020204030203" pitchFamily="34" charset="0"/>
              </a:rPr>
              <a:t>Despite improving budgets continued stable funding is required to fly adequate training flight hours, eroding carefully-honed skills.</a:t>
            </a:r>
          </a:p>
          <a:p>
            <a:pPr marL="685800" lvl="4" indent="-685800" algn="l"/>
            <a:r>
              <a:rPr lang="en-US" sz="4400" dirty="0">
                <a:latin typeface="Lato" panose="020F0502020204030203" pitchFamily="34" charset="0"/>
              </a:rPr>
              <a:t>Shipyards have a significant backlog of ship and submarine maintenance due to sequestration cuts and continuing resolutions (</a:t>
            </a:r>
            <a:r>
              <a:rPr lang="en-US" sz="4400">
                <a:latin typeface="Lato" panose="020F0502020204030203" pitchFamily="34" charset="0"/>
              </a:rPr>
              <a:t>CRs).</a:t>
            </a:r>
            <a:endParaRPr lang="en-US" sz="4400" dirty="0">
              <a:latin typeface="Lato" panose="020F0502020204030203" pitchFamily="34" charset="0"/>
            </a:endParaRPr>
          </a:p>
          <a:p>
            <a:pPr marL="685800" lvl="4" indent="-685800" algn="l"/>
            <a:r>
              <a:rPr lang="en-US" sz="4400" dirty="0">
                <a:latin typeface="Lato" panose="020F0502020204030203" pitchFamily="34" charset="0"/>
              </a:rPr>
              <a:t>Surface ship training required to develop and maintain ship handling skills.</a:t>
            </a:r>
          </a:p>
        </p:txBody>
      </p:sp>
    </p:spTree>
    <p:extLst>
      <p:ext uri="{BB962C8B-B14F-4D97-AF65-F5344CB8AC3E}">
        <p14:creationId xmlns:p14="http://schemas.microsoft.com/office/powerpoint/2010/main" val="1164924190"/>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7AF39-AD5F-4A2B-BA91-02185D90FA34}"/>
              </a:ext>
            </a:extLst>
          </p:cNvPr>
          <p:cNvSpPr>
            <a:spLocks noGrp="1"/>
          </p:cNvSpPr>
          <p:nvPr>
            <p:ph type="title"/>
          </p:nvPr>
        </p:nvSpPr>
        <p:spPr/>
        <p:txBody>
          <a:bodyPr/>
          <a:lstStyle/>
          <a:p>
            <a:r>
              <a:rPr lang="en-US" dirty="0">
                <a:latin typeface="Lato" panose="020F0502020204030203" pitchFamily="34" charset="0"/>
              </a:rPr>
              <a:t>Overall Priorities</a:t>
            </a:r>
          </a:p>
        </p:txBody>
      </p:sp>
      <p:sp>
        <p:nvSpPr>
          <p:cNvPr id="3" name="Shape 42">
            <a:extLst>
              <a:ext uri="{FF2B5EF4-FFF2-40B4-BE49-F238E27FC236}">
                <a16:creationId xmlns:a16="http://schemas.microsoft.com/office/drawing/2014/main" id="{AD60F7C5-D7D5-4814-9EB3-3F811DC4C5A2}"/>
              </a:ext>
            </a:extLst>
          </p:cNvPr>
          <p:cNvSpPr txBox="1">
            <a:spLocks/>
          </p:cNvSpPr>
          <p:nvPr/>
        </p:nvSpPr>
        <p:spPr>
          <a:xfrm>
            <a:off x="2446020" y="3509514"/>
            <a:ext cx="19842480" cy="2789018"/>
          </a:xfrm>
          <a:prstGeom prst="rect">
            <a:avLst/>
          </a:prstGeom>
        </p:spPr>
        <p:txBody>
          <a:bodyPr>
            <a:noAutofit/>
          </a:bodyPr>
          <a:lstStyle>
            <a:lvl1pPr marL="635000" indent="-635000" defTabSz="825500">
              <a:spcBef>
                <a:spcPts val="5900"/>
              </a:spcBef>
              <a:buSzPct val="75000"/>
              <a:buChar char="•"/>
              <a:defRPr sz="5200">
                <a:solidFill>
                  <a:schemeClr val="bg1"/>
                </a:solidFill>
                <a:latin typeface="+mn-lt"/>
                <a:ea typeface="+mn-ea"/>
                <a:cs typeface="+mn-cs"/>
                <a:sym typeface="Helvetica Light"/>
              </a:defRPr>
            </a:lvl1pPr>
            <a:lvl2pPr marL="1270000" indent="-635000" defTabSz="825500">
              <a:spcBef>
                <a:spcPts val="5900"/>
              </a:spcBef>
              <a:buSzPct val="75000"/>
              <a:buChar char="•"/>
              <a:defRPr sz="5200">
                <a:solidFill>
                  <a:schemeClr val="bg1"/>
                </a:solidFill>
                <a:latin typeface="+mn-lt"/>
                <a:ea typeface="+mn-ea"/>
                <a:cs typeface="+mn-cs"/>
                <a:sym typeface="Helvetica Light"/>
              </a:defRPr>
            </a:lvl2pPr>
            <a:lvl3pPr marL="1905000" indent="-635000" defTabSz="825500">
              <a:spcBef>
                <a:spcPts val="5900"/>
              </a:spcBef>
              <a:buSzPct val="75000"/>
              <a:buChar char="•"/>
              <a:defRPr sz="5200">
                <a:solidFill>
                  <a:schemeClr val="bg1"/>
                </a:solidFill>
                <a:latin typeface="+mn-lt"/>
                <a:ea typeface="+mn-ea"/>
                <a:cs typeface="+mn-cs"/>
                <a:sym typeface="Helvetica Light"/>
              </a:defRPr>
            </a:lvl3pPr>
            <a:lvl4pPr marL="2540000" indent="-635000" defTabSz="825500">
              <a:spcBef>
                <a:spcPts val="5900"/>
              </a:spcBef>
              <a:buSzPct val="75000"/>
              <a:buChar char="•"/>
              <a:defRPr sz="5200">
                <a:solidFill>
                  <a:schemeClr val="bg1"/>
                </a:solidFill>
                <a:latin typeface="+mn-lt"/>
                <a:ea typeface="+mn-ea"/>
                <a:cs typeface="+mn-cs"/>
                <a:sym typeface="Helvetica Light"/>
              </a:defRPr>
            </a:lvl4pPr>
            <a:lvl5pPr marL="3175000" indent="-635000" defTabSz="825500">
              <a:spcBef>
                <a:spcPts val="5900"/>
              </a:spcBef>
              <a:buSzPct val="75000"/>
              <a:buChar char="•"/>
              <a:defRPr sz="5200">
                <a:solidFill>
                  <a:schemeClr val="bg1"/>
                </a:solidFill>
                <a:latin typeface="+mn-lt"/>
                <a:ea typeface="+mn-ea"/>
                <a:cs typeface="+mn-cs"/>
                <a:sym typeface="Helvetica Light"/>
              </a:defRPr>
            </a:lvl5pPr>
            <a:lvl6pPr marL="3810000" indent="-635000" defTabSz="825500">
              <a:spcBef>
                <a:spcPts val="5900"/>
              </a:spcBef>
              <a:buSzPct val="75000"/>
              <a:buChar char="•"/>
              <a:defRPr sz="5200">
                <a:latin typeface="+mn-lt"/>
                <a:ea typeface="+mn-ea"/>
                <a:cs typeface="+mn-cs"/>
                <a:sym typeface="Helvetica Light"/>
              </a:defRPr>
            </a:lvl6pPr>
            <a:lvl7pPr marL="4445000" indent="-635000" defTabSz="825500">
              <a:spcBef>
                <a:spcPts val="5900"/>
              </a:spcBef>
              <a:buSzPct val="75000"/>
              <a:buChar char="•"/>
              <a:defRPr sz="5200">
                <a:latin typeface="+mn-lt"/>
                <a:ea typeface="+mn-ea"/>
                <a:cs typeface="+mn-cs"/>
                <a:sym typeface="Helvetica Light"/>
              </a:defRPr>
            </a:lvl7pPr>
            <a:lvl8pPr marL="5080000" indent="-635000" defTabSz="825500">
              <a:spcBef>
                <a:spcPts val="5900"/>
              </a:spcBef>
              <a:buSzPct val="75000"/>
              <a:buChar char="•"/>
              <a:defRPr sz="5200">
                <a:latin typeface="+mn-lt"/>
                <a:ea typeface="+mn-ea"/>
                <a:cs typeface="+mn-cs"/>
                <a:sym typeface="Helvetica Light"/>
              </a:defRPr>
            </a:lvl8pPr>
            <a:lvl9pPr marL="5715000" indent="-635000" defTabSz="825500">
              <a:spcBef>
                <a:spcPts val="5900"/>
              </a:spcBef>
              <a:buSzPct val="75000"/>
              <a:buChar char="•"/>
              <a:defRPr sz="5200">
                <a:latin typeface="+mn-lt"/>
                <a:ea typeface="+mn-ea"/>
                <a:cs typeface="+mn-cs"/>
                <a:sym typeface="Helvetica Light"/>
              </a:defRPr>
            </a:lvl9pPr>
          </a:lstStyle>
          <a:p>
            <a:pPr marL="0" lvl="4" indent="0" algn="l">
              <a:buNone/>
            </a:pPr>
            <a:r>
              <a:rPr lang="en-US" sz="4800" b="1" dirty="0">
                <a:latin typeface="Lato" panose="020F0502020204030203" pitchFamily="34" charset="0"/>
              </a:rPr>
              <a:t>Research and Development</a:t>
            </a:r>
          </a:p>
          <a:p>
            <a:pPr marL="857250" lvl="4" indent="-857250" algn="l">
              <a:buFont typeface="Wingdings" panose="05000000000000000000" pitchFamily="2" charset="2"/>
              <a:buChar char="Ø"/>
            </a:pPr>
            <a:r>
              <a:rPr lang="en-US" sz="4800" dirty="0">
                <a:latin typeface="Lato" panose="020F0502020204030203" pitchFamily="34" charset="0"/>
              </a:rPr>
              <a:t>The Navy must continue to invest increasing funds in technology and force structure innovation to prepare for the future fight.</a:t>
            </a:r>
          </a:p>
        </p:txBody>
      </p:sp>
    </p:spTree>
    <p:extLst>
      <p:ext uri="{BB962C8B-B14F-4D97-AF65-F5344CB8AC3E}">
        <p14:creationId xmlns:p14="http://schemas.microsoft.com/office/powerpoint/2010/main" val="2109765341"/>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3D16C-55F2-4019-9F08-1E76FEBA762A}"/>
              </a:ext>
            </a:extLst>
          </p:cNvPr>
          <p:cNvSpPr>
            <a:spLocks noGrp="1"/>
          </p:cNvSpPr>
          <p:nvPr>
            <p:ph type="title"/>
          </p:nvPr>
        </p:nvSpPr>
        <p:spPr/>
        <p:txBody>
          <a:bodyPr/>
          <a:lstStyle/>
          <a:p>
            <a:r>
              <a:rPr lang="en-US" dirty="0">
                <a:latin typeface="Lato" panose="020F0502020204030203" pitchFamily="34" charset="0"/>
              </a:rPr>
              <a:t>The Navy League Recommends</a:t>
            </a:r>
          </a:p>
        </p:txBody>
      </p:sp>
      <p:sp>
        <p:nvSpPr>
          <p:cNvPr id="7" name="Shape 42">
            <a:extLst>
              <a:ext uri="{FF2B5EF4-FFF2-40B4-BE49-F238E27FC236}">
                <a16:creationId xmlns:a16="http://schemas.microsoft.com/office/drawing/2014/main" id="{992BC556-AD00-4A32-8796-9E23C92DB5CC}"/>
              </a:ext>
            </a:extLst>
          </p:cNvPr>
          <p:cNvSpPr txBox="1">
            <a:spLocks/>
          </p:cNvSpPr>
          <p:nvPr/>
        </p:nvSpPr>
        <p:spPr>
          <a:xfrm>
            <a:off x="12509502" y="3561446"/>
            <a:ext cx="10985730" cy="8007287"/>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oAutofit/>
          </a:bodyPr>
          <a:lstStyle>
            <a:lvl1pPr marL="0" indent="0" algn="ctr" defTabSz="825500">
              <a:spcBef>
                <a:spcPts val="0"/>
              </a:spcBef>
              <a:buSzTx/>
              <a:buNone/>
              <a:defRPr sz="4400">
                <a:solidFill>
                  <a:schemeClr val="bg1"/>
                </a:solidFill>
                <a:latin typeface="+mn-lt"/>
                <a:ea typeface="+mn-ea"/>
                <a:cs typeface="+mn-cs"/>
                <a:sym typeface="Helvetica Light"/>
              </a:defRPr>
            </a:lvl1pPr>
            <a:lvl2pPr marL="0" indent="228600" algn="ctr" defTabSz="825500">
              <a:spcBef>
                <a:spcPts val="0"/>
              </a:spcBef>
              <a:buSzTx/>
              <a:buNone/>
              <a:defRPr sz="4400">
                <a:solidFill>
                  <a:schemeClr val="bg1"/>
                </a:solidFill>
                <a:latin typeface="+mn-lt"/>
                <a:ea typeface="+mn-ea"/>
                <a:cs typeface="+mn-cs"/>
                <a:sym typeface="Helvetica Light"/>
              </a:defRPr>
            </a:lvl2pPr>
            <a:lvl3pPr marL="0" indent="457200" algn="ctr" defTabSz="825500">
              <a:spcBef>
                <a:spcPts val="0"/>
              </a:spcBef>
              <a:buSzTx/>
              <a:buNone/>
              <a:defRPr sz="4400">
                <a:solidFill>
                  <a:schemeClr val="bg1"/>
                </a:solidFill>
                <a:latin typeface="+mn-lt"/>
                <a:ea typeface="+mn-ea"/>
                <a:cs typeface="+mn-cs"/>
                <a:sym typeface="Helvetica Light"/>
              </a:defRPr>
            </a:lvl3pPr>
            <a:lvl4pPr marL="0" indent="685800" algn="ctr" defTabSz="825500">
              <a:spcBef>
                <a:spcPts val="0"/>
              </a:spcBef>
              <a:buSzTx/>
              <a:buNone/>
              <a:defRPr sz="4400">
                <a:solidFill>
                  <a:schemeClr val="bg1"/>
                </a:solidFill>
                <a:latin typeface="+mn-lt"/>
                <a:ea typeface="+mn-ea"/>
                <a:cs typeface="+mn-cs"/>
                <a:sym typeface="Helvetica Light"/>
              </a:defRPr>
            </a:lvl4pPr>
            <a:lvl5pPr marL="0" indent="914400" algn="ctr" defTabSz="825500">
              <a:spcBef>
                <a:spcPts val="0"/>
              </a:spcBef>
              <a:buSzTx/>
              <a:buNone/>
              <a:defRPr sz="4400">
                <a:solidFill>
                  <a:schemeClr val="bg1"/>
                </a:solidFill>
                <a:latin typeface="+mn-lt"/>
                <a:ea typeface="+mn-ea"/>
                <a:cs typeface="+mn-cs"/>
                <a:sym typeface="Helvetica Light"/>
              </a:defRPr>
            </a:lvl5pPr>
            <a:lvl6pPr marL="3810000" indent="-635000" defTabSz="825500">
              <a:spcBef>
                <a:spcPts val="5900"/>
              </a:spcBef>
              <a:buSzPct val="75000"/>
              <a:buChar char="•"/>
              <a:defRPr sz="5200">
                <a:latin typeface="+mn-lt"/>
                <a:ea typeface="+mn-ea"/>
                <a:cs typeface="+mn-cs"/>
                <a:sym typeface="Helvetica Light"/>
              </a:defRPr>
            </a:lvl6pPr>
            <a:lvl7pPr marL="4445000" indent="-635000" defTabSz="825500">
              <a:spcBef>
                <a:spcPts val="5900"/>
              </a:spcBef>
              <a:buSzPct val="75000"/>
              <a:buChar char="•"/>
              <a:defRPr sz="5200">
                <a:latin typeface="+mn-lt"/>
                <a:ea typeface="+mn-ea"/>
                <a:cs typeface="+mn-cs"/>
                <a:sym typeface="Helvetica Light"/>
              </a:defRPr>
            </a:lvl7pPr>
            <a:lvl8pPr marL="5080000" indent="-635000" defTabSz="825500">
              <a:spcBef>
                <a:spcPts val="5900"/>
              </a:spcBef>
              <a:buSzPct val="75000"/>
              <a:buChar char="•"/>
              <a:defRPr sz="5200">
                <a:latin typeface="+mn-lt"/>
                <a:ea typeface="+mn-ea"/>
                <a:cs typeface="+mn-cs"/>
                <a:sym typeface="Helvetica Light"/>
              </a:defRPr>
            </a:lvl8pPr>
            <a:lvl9pPr marL="5715000" indent="-635000" defTabSz="825500">
              <a:spcBef>
                <a:spcPts val="5900"/>
              </a:spcBef>
              <a:buSzPct val="75000"/>
              <a:buChar char="•"/>
              <a:defRPr sz="5200">
                <a:latin typeface="+mn-lt"/>
                <a:ea typeface="+mn-ea"/>
                <a:cs typeface="+mn-cs"/>
                <a:sym typeface="Helvetica Light"/>
              </a:defRPr>
            </a:lvl9pPr>
          </a:lstStyle>
          <a:p>
            <a:pPr marL="685800" lvl="4" indent="-685800" algn="l">
              <a:buFont typeface="Wingdings" panose="05000000000000000000" pitchFamily="2" charset="2"/>
              <a:buChar char="Ø"/>
            </a:pPr>
            <a:r>
              <a:rPr lang="en-US" sz="5500" dirty="0">
                <a:latin typeface="Lato" panose="020F0502020204030203" pitchFamily="34" charset="0"/>
              </a:rPr>
              <a:t>Steady and stable budgets.</a:t>
            </a:r>
          </a:p>
          <a:p>
            <a:pPr marL="685800" lvl="4" indent="-685800" algn="l">
              <a:buFont typeface="Wingdings" panose="05000000000000000000" pitchFamily="2" charset="2"/>
              <a:buChar char="Ø"/>
            </a:pPr>
            <a:r>
              <a:rPr lang="en-US" sz="5500" dirty="0">
                <a:latin typeface="Lato" panose="020F0502020204030203" pitchFamily="34" charset="0"/>
              </a:rPr>
              <a:t>Funding SCN budget at $26.7B to reach a fleet of 355 with the right mix of ships in the 2030s.</a:t>
            </a:r>
          </a:p>
          <a:p>
            <a:pPr marL="685800" lvl="4" indent="-685800" algn="l">
              <a:buFont typeface="Wingdings" panose="05000000000000000000" pitchFamily="2" charset="2"/>
              <a:buChar char="Ø"/>
            </a:pPr>
            <a:r>
              <a:rPr lang="en-US" sz="5500" dirty="0">
                <a:latin typeface="Lato" panose="020F0502020204030203" pitchFamily="34" charset="0"/>
              </a:rPr>
              <a:t>Ensuring the Columbia-class submarine is well-funded and on schedule.</a:t>
            </a:r>
          </a:p>
          <a:p>
            <a:pPr marL="685800" lvl="4" indent="-685800" algn="l">
              <a:buFont typeface="Wingdings" panose="05000000000000000000" pitchFamily="2" charset="2"/>
              <a:buChar char="Ø"/>
            </a:pPr>
            <a:r>
              <a:rPr lang="en-US" sz="5500" dirty="0">
                <a:latin typeface="Lato" panose="020F0502020204030203" pitchFamily="34" charset="0"/>
              </a:rPr>
              <a:t>Investing in readiness.</a:t>
            </a:r>
          </a:p>
        </p:txBody>
      </p:sp>
      <p:pic>
        <p:nvPicPr>
          <p:cNvPr id="8" name="Picture 1">
            <a:extLst>
              <a:ext uri="{FF2B5EF4-FFF2-40B4-BE49-F238E27FC236}">
                <a16:creationId xmlns:a16="http://schemas.microsoft.com/office/drawing/2014/main" id="{25D22607-D9B8-4D2F-AB81-26A638B0C24F}"/>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bwMode="auto">
          <a:xfrm>
            <a:off x="2748840" y="7743892"/>
            <a:ext cx="7453940" cy="49738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322138"/>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662B8-EBCE-49F1-9BD8-85756B6E7225}"/>
              </a:ext>
            </a:extLst>
          </p:cNvPr>
          <p:cNvSpPr>
            <a:spLocks noGrp="1"/>
          </p:cNvSpPr>
          <p:nvPr>
            <p:ph type="title"/>
          </p:nvPr>
        </p:nvSpPr>
        <p:spPr/>
        <p:txBody>
          <a:bodyPr/>
          <a:lstStyle/>
          <a:p>
            <a:r>
              <a:rPr lang="en-US" dirty="0"/>
              <a:t>In Conclusion</a:t>
            </a:r>
          </a:p>
        </p:txBody>
      </p:sp>
      <p:sp>
        <p:nvSpPr>
          <p:cNvPr id="4" name="Shape 42">
            <a:extLst>
              <a:ext uri="{FF2B5EF4-FFF2-40B4-BE49-F238E27FC236}">
                <a16:creationId xmlns:a16="http://schemas.microsoft.com/office/drawing/2014/main" id="{771297C2-60CB-465C-80A2-117384A574F4}"/>
              </a:ext>
            </a:extLst>
          </p:cNvPr>
          <p:cNvSpPr>
            <a:spLocks noGrp="1"/>
          </p:cNvSpPr>
          <p:nvPr>
            <p:ph type="body" idx="1"/>
          </p:nvPr>
        </p:nvSpPr>
        <p:spPr>
          <a:xfrm>
            <a:off x="11593220" y="2260460"/>
            <a:ext cx="12188400" cy="8007287"/>
          </a:xfrm>
          <a:prstGeom prst="rect">
            <a:avLst/>
          </a:prstGeom>
        </p:spPr>
        <p:txBody>
          <a:bodyPr>
            <a:noAutofit/>
          </a:bodyPr>
          <a:lstStyle/>
          <a:p>
            <a:pPr marL="685800" lvl="4" indent="-685800" algn="l">
              <a:buFont typeface="Wingdings" panose="05000000000000000000" pitchFamily="2" charset="2"/>
              <a:buChar char="Ø"/>
            </a:pPr>
            <a:r>
              <a:rPr lang="en-US" sz="4800" dirty="0">
                <a:latin typeface="Lato" panose="020F0502020204030203" pitchFamily="34" charset="0"/>
              </a:rPr>
              <a:t>Our national fleet size is smaller today than needed during a time of global instability.</a:t>
            </a:r>
          </a:p>
          <a:p>
            <a:pPr marL="685800" lvl="4" indent="-685800" algn="l">
              <a:buFont typeface="Wingdings" panose="05000000000000000000" pitchFamily="2" charset="2"/>
              <a:buChar char="Ø"/>
            </a:pPr>
            <a:r>
              <a:rPr lang="en-US" sz="4800" dirty="0">
                <a:latin typeface="Lato" panose="020F0502020204030203" pitchFamily="34" charset="0"/>
              </a:rPr>
              <a:t>Building and maintaining a fleet of 355 ships requires the support of Congress.</a:t>
            </a:r>
          </a:p>
          <a:p>
            <a:pPr marL="685800" lvl="4" indent="-685800" algn="l">
              <a:buFont typeface="Wingdings" panose="05000000000000000000" pitchFamily="2" charset="2"/>
              <a:buChar char="Ø"/>
            </a:pPr>
            <a:r>
              <a:rPr lang="en-US" sz="4800" dirty="0">
                <a:latin typeface="Lato" panose="020F0502020204030203" pitchFamily="34" charset="0"/>
              </a:rPr>
              <a:t>Congress must pass regular budgets in a timely fashion. </a:t>
            </a:r>
          </a:p>
          <a:p>
            <a:pPr marL="685800" lvl="4" indent="-685800" algn="l">
              <a:buFont typeface="Wingdings" panose="05000000000000000000" pitchFamily="2" charset="2"/>
              <a:buChar char="Ø"/>
            </a:pPr>
            <a:r>
              <a:rPr lang="en-US" sz="4800" dirty="0">
                <a:latin typeface="Lato" panose="020F0502020204030203" pitchFamily="34" charset="0"/>
              </a:rPr>
              <a:t>In the words of Navy League’s founder, President Teddy Roosevelt, “ A good navy is not a provocation to war.  It is the surest guarantee of peace.”</a:t>
            </a:r>
          </a:p>
          <a:p>
            <a:pPr marL="685800" lvl="4" indent="-685800" algn="l">
              <a:buFont typeface="Wingdings" panose="05000000000000000000" pitchFamily="2" charset="2"/>
              <a:buChar char="Ø"/>
            </a:pPr>
            <a:endParaRPr lang="en-US" sz="4800" dirty="0">
              <a:latin typeface="Lato" panose="020F0502020204030203" pitchFamily="34" charset="0"/>
            </a:endParaRPr>
          </a:p>
        </p:txBody>
      </p:sp>
      <p:pic>
        <p:nvPicPr>
          <p:cNvPr id="5" name="Picture 4">
            <a:extLst>
              <a:ext uri="{FF2B5EF4-FFF2-40B4-BE49-F238E27FC236}">
                <a16:creationId xmlns:a16="http://schemas.microsoft.com/office/drawing/2014/main" id="{BBED39B2-D81A-49EF-BAF4-060070DBFF71}"/>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106811" y="7842641"/>
            <a:ext cx="7311878" cy="4850212"/>
          </a:xfrm>
          <a:prstGeom prst="rect">
            <a:avLst/>
          </a:prstGeom>
          <a:ln>
            <a:solidFill>
              <a:srgbClr val="000000"/>
            </a:solidFill>
          </a:ln>
        </p:spPr>
      </p:pic>
    </p:spTree>
    <p:extLst>
      <p:ext uri="{BB962C8B-B14F-4D97-AF65-F5344CB8AC3E}">
        <p14:creationId xmlns:p14="http://schemas.microsoft.com/office/powerpoint/2010/main" val="2237987693"/>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B8138-12EB-4E55-9D3C-55AA7022E8FC}"/>
              </a:ext>
            </a:extLst>
          </p:cNvPr>
          <p:cNvSpPr>
            <a:spLocks noGrp="1"/>
          </p:cNvSpPr>
          <p:nvPr>
            <p:ph type="title"/>
          </p:nvPr>
        </p:nvSpPr>
        <p:spPr/>
        <p:txBody>
          <a:bodyPr/>
          <a:lstStyle/>
          <a:p>
            <a:r>
              <a:rPr lang="en-US" dirty="0">
                <a:latin typeface="Lato" panose="020F0502020204030203" pitchFamily="34" charset="0"/>
              </a:rPr>
              <a:t>Thank You!</a:t>
            </a:r>
          </a:p>
        </p:txBody>
      </p:sp>
      <p:sp>
        <p:nvSpPr>
          <p:cNvPr id="3" name="Text Placeholder 2">
            <a:extLst>
              <a:ext uri="{FF2B5EF4-FFF2-40B4-BE49-F238E27FC236}">
                <a16:creationId xmlns:a16="http://schemas.microsoft.com/office/drawing/2014/main" id="{969BF03F-89AC-4C92-A49D-0EAC24BCA977}"/>
              </a:ext>
            </a:extLst>
          </p:cNvPr>
          <p:cNvSpPr>
            <a:spLocks noGrp="1"/>
          </p:cNvSpPr>
          <p:nvPr>
            <p:ph type="body" idx="1"/>
          </p:nvPr>
        </p:nvSpPr>
        <p:spPr>
          <a:xfrm>
            <a:off x="1778000" y="7073900"/>
            <a:ext cx="20828000" cy="1993900"/>
          </a:xfrm>
        </p:spPr>
        <p:txBody>
          <a:bodyPr>
            <a:normAutofit lnSpcReduction="10000"/>
          </a:bodyPr>
          <a:lstStyle/>
          <a:p>
            <a:r>
              <a:rPr lang="en-US" dirty="0">
                <a:latin typeface="Lato" panose="020F0502020204030203" pitchFamily="34" charset="0"/>
              </a:rPr>
              <a:t>Presenter Name</a:t>
            </a:r>
          </a:p>
          <a:p>
            <a:r>
              <a:rPr lang="en-US" dirty="0">
                <a:latin typeface="Lato" panose="020F0502020204030203" pitchFamily="34" charset="0"/>
              </a:rPr>
              <a:t>Contact Info  |  Contact Info</a:t>
            </a:r>
          </a:p>
          <a:p>
            <a:r>
              <a:rPr lang="en-US" dirty="0">
                <a:latin typeface="Lato" panose="020F0502020204030203" pitchFamily="34" charset="0"/>
              </a:rPr>
              <a:t>Contact Info  |  Contact Info</a:t>
            </a:r>
          </a:p>
          <a:p>
            <a:endParaRPr lang="en-US" dirty="0">
              <a:latin typeface="Lato" panose="020F0502020204030203" pitchFamily="34" charset="0"/>
            </a:endParaRPr>
          </a:p>
        </p:txBody>
      </p:sp>
    </p:spTree>
    <p:extLst>
      <p:ext uri="{BB962C8B-B14F-4D97-AF65-F5344CB8AC3E}">
        <p14:creationId xmlns:p14="http://schemas.microsoft.com/office/powerpoint/2010/main" val="2715492626"/>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Navy League Presentation" id="{20278680-A9ED-494E-9AE9-79B709546799}" vid="{7022F4C5-B3B7-472D-B576-C96DB3CCD5AE}"/>
    </a:ext>
  </a:ext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846B315C352846A33439493B4DD92D" ma:contentTypeVersion="12" ma:contentTypeDescription="Create a new document." ma:contentTypeScope="" ma:versionID="bbe21cce332e9c90964345102da9bd5f">
  <xsd:schema xmlns:xsd="http://www.w3.org/2001/XMLSchema" xmlns:xs="http://www.w3.org/2001/XMLSchema" xmlns:p="http://schemas.microsoft.com/office/2006/metadata/properties" xmlns:ns2="b694c648-76c7-43ca-8b50-1241805bd4dc" xmlns:ns3="bd4b379f-5455-4230-8a8a-c3687a2063a7" targetNamespace="http://schemas.microsoft.com/office/2006/metadata/properties" ma:root="true" ma:fieldsID="d676a04e7ab9bc2f4d3417c0f4577876" ns2:_="" ns3:_="">
    <xsd:import namespace="b694c648-76c7-43ca-8b50-1241805bd4dc"/>
    <xsd:import namespace="bd4b379f-5455-4230-8a8a-c3687a2063a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94c648-76c7-43ca-8b50-1241805bd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d4b379f-5455-4230-8a8a-c3687a2063a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4331857-7E27-49F0-8B5F-F0321E4A61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694c648-76c7-43ca-8b50-1241805bd4dc"/>
    <ds:schemaRef ds:uri="bd4b379f-5455-4230-8a8a-c3687a2063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3B2CA9D-1594-4F57-99DC-D631E78055FA}">
  <ds:schemaRefs>
    <ds:schemaRef ds:uri="http://schemas.microsoft.com/sharepoint/v3/contenttype/forms"/>
  </ds:schemaRefs>
</ds:datastoreItem>
</file>

<file path=customXml/itemProps3.xml><?xml version="1.0" encoding="utf-8"?>
<ds:datastoreItem xmlns:ds="http://schemas.openxmlformats.org/officeDocument/2006/customXml" ds:itemID="{67E04886-0516-4A43-B0D8-9385427D4C8F}">
  <ds:schemaRefs>
    <ds:schemaRef ds:uri="http://www.w3.org/XML/1998/namespace"/>
    <ds:schemaRef ds:uri="http://schemas.microsoft.com/office/2006/documentManagement/types"/>
    <ds:schemaRef ds:uri="bd4b379f-5455-4230-8a8a-c3687a2063a7"/>
    <ds:schemaRef ds:uri="http://purl.org/dc/elements/1.1/"/>
    <ds:schemaRef ds:uri="http://schemas.microsoft.com/office/infopath/2007/PartnerControls"/>
    <ds:schemaRef ds:uri="http://schemas.openxmlformats.org/package/2006/metadata/core-properties"/>
    <ds:schemaRef ds:uri="http://purl.org/dc/terms/"/>
    <ds:schemaRef ds:uri="b694c648-76c7-43ca-8b50-1241805bd4dc"/>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Navy League Presentation</Template>
  <TotalTime>24</TotalTime>
  <Words>843</Words>
  <Application>Microsoft Office PowerPoint</Application>
  <PresentationFormat>Custom</PresentationFormat>
  <Paragraphs>85</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Lato</vt:lpstr>
      <vt:lpstr>Lucida Grande</vt:lpstr>
      <vt:lpstr>Wingdings</vt:lpstr>
      <vt:lpstr>White</vt:lpstr>
      <vt:lpstr>PowerPoint Presentation</vt:lpstr>
      <vt:lpstr>U.S. Navy</vt:lpstr>
      <vt:lpstr>Agenda</vt:lpstr>
      <vt:lpstr>About the Navy League</vt:lpstr>
      <vt:lpstr>Threats We Face</vt:lpstr>
      <vt:lpstr>The Navy the Nation Needs</vt:lpstr>
      <vt:lpstr>The Value of a 355-Ship Navy </vt:lpstr>
      <vt:lpstr>30-Year  Shipbuilding Plan</vt:lpstr>
      <vt:lpstr>Invest in the Future of the Navy</vt:lpstr>
      <vt:lpstr>The Top Priority:  Steady and Stable Budget Funding</vt:lpstr>
      <vt:lpstr>Overall Priorities</vt:lpstr>
      <vt:lpstr>Overall Priorities</vt:lpstr>
      <vt:lpstr>Overall Priorities</vt:lpstr>
      <vt:lpstr>Overall Priorities</vt:lpstr>
      <vt:lpstr>The Navy League Recommends</vt:lpstr>
      <vt:lpstr>In Conclusion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Danielle Lucey</dc:creator>
  <cp:lastModifiedBy>Danielle Lucey</cp:lastModifiedBy>
  <cp:revision>4</cp:revision>
  <cp:lastPrinted>2017-01-26T15:11:30Z</cp:lastPrinted>
  <dcterms:created xsi:type="dcterms:W3CDTF">2020-01-17T20:46:16Z</dcterms:created>
  <dcterms:modified xsi:type="dcterms:W3CDTF">2020-01-17T21:15:03Z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0x0101000A846B315C352846A33439493B4DD92D</vt:lpwstr>
  </property>
  <property fmtid="{D5CDD505-2E9C-101B-9397-08002B2CF9AE}" pid="3" name="Order">
    <vt:r8>100</vt:r8>
  </property>
</Properties>
</file>