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7"/>
  </p:notesMasterIdLst>
  <p:sldIdLst>
    <p:sldId id="262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1" autoAdjust="0"/>
    <p:restoredTop sz="85991" autoAdjust="0"/>
  </p:normalViewPr>
  <p:slideViewPr>
    <p:cSldViewPr snapToGrid="0">
      <p:cViewPr varScale="1">
        <p:scale>
          <a:sx n="74" d="100"/>
          <a:sy n="74" d="100"/>
        </p:scale>
        <p:origin x="81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167F14-7930-4729-AF8C-2FC35901B5E8}" type="doc">
      <dgm:prSet loTypeId="urn:microsoft.com/office/officeart/2005/8/layout/venn1" loCatId="relationship" qsTypeId="urn:microsoft.com/office/officeart/2005/8/quickstyle/simple3" qsCatId="simple" csTypeId="urn:microsoft.com/office/officeart/2005/8/colors/accent1_2" csCatId="accent1" phldr="1"/>
      <dgm:spPr/>
    </dgm:pt>
    <dgm:pt modelId="{2F5E6336-F8B1-4AC6-B49D-98A72D5455F8}">
      <dgm:prSet phldrT="[Text]"/>
      <dgm:spPr/>
      <dgm:t>
        <a:bodyPr/>
        <a:lstStyle/>
        <a:p>
          <a:r>
            <a:rPr lang="en-US" b="1" dirty="0"/>
            <a:t>Security</a:t>
          </a:r>
        </a:p>
      </dgm:t>
    </dgm:pt>
    <dgm:pt modelId="{7C90159E-92B6-4C20-B004-A182D476AD5E}" type="parTrans" cxnId="{96F3BBA9-877D-41B1-8655-51F1124C2468}">
      <dgm:prSet/>
      <dgm:spPr/>
      <dgm:t>
        <a:bodyPr/>
        <a:lstStyle/>
        <a:p>
          <a:endParaRPr lang="en-US"/>
        </a:p>
      </dgm:t>
    </dgm:pt>
    <dgm:pt modelId="{19EE3483-9D07-4383-AA1C-A25A330DBBBA}" type="sibTrans" cxnId="{96F3BBA9-877D-41B1-8655-51F1124C2468}">
      <dgm:prSet/>
      <dgm:spPr/>
      <dgm:t>
        <a:bodyPr/>
        <a:lstStyle/>
        <a:p>
          <a:endParaRPr lang="en-US"/>
        </a:p>
      </dgm:t>
    </dgm:pt>
    <dgm:pt modelId="{F23B85D0-63D1-4FAF-A032-A7DABDAC7214}">
      <dgm:prSet phldrT="[Text]"/>
      <dgm:spPr/>
      <dgm:t>
        <a:bodyPr/>
        <a:lstStyle/>
        <a:p>
          <a:r>
            <a:rPr lang="en-US" b="1" dirty="0"/>
            <a:t>Customization</a:t>
          </a:r>
        </a:p>
      </dgm:t>
    </dgm:pt>
    <dgm:pt modelId="{F842A904-5C83-4652-B9D6-9A0EAC936163}" type="parTrans" cxnId="{5F32BFF7-1025-4D65-BC27-05ACA41D3C19}">
      <dgm:prSet/>
      <dgm:spPr/>
      <dgm:t>
        <a:bodyPr/>
        <a:lstStyle/>
        <a:p>
          <a:endParaRPr lang="en-US"/>
        </a:p>
      </dgm:t>
    </dgm:pt>
    <dgm:pt modelId="{8FD82460-5D9D-4738-9536-B10BFAA1B0BF}" type="sibTrans" cxnId="{5F32BFF7-1025-4D65-BC27-05ACA41D3C19}">
      <dgm:prSet/>
      <dgm:spPr/>
      <dgm:t>
        <a:bodyPr/>
        <a:lstStyle/>
        <a:p>
          <a:endParaRPr lang="en-US"/>
        </a:p>
      </dgm:t>
    </dgm:pt>
    <dgm:pt modelId="{FF1B56F8-4F87-41E4-B34D-FD202ADEFB0A}">
      <dgm:prSet phldrT="[Text]"/>
      <dgm:spPr/>
      <dgm:t>
        <a:bodyPr/>
        <a:lstStyle/>
        <a:p>
          <a:r>
            <a:rPr lang="en-US" b="1" dirty="0"/>
            <a:t>Exclusivity</a:t>
          </a:r>
        </a:p>
      </dgm:t>
    </dgm:pt>
    <dgm:pt modelId="{5BE83665-4AC9-48BF-A433-977E04D79CC7}" type="parTrans" cxnId="{93F913E1-66EA-4590-BAD7-901ABE33E562}">
      <dgm:prSet/>
      <dgm:spPr/>
      <dgm:t>
        <a:bodyPr/>
        <a:lstStyle/>
        <a:p>
          <a:endParaRPr lang="en-US"/>
        </a:p>
      </dgm:t>
    </dgm:pt>
    <dgm:pt modelId="{11809838-076E-4F56-89AF-5925BEA23282}" type="sibTrans" cxnId="{93F913E1-66EA-4590-BAD7-901ABE33E562}">
      <dgm:prSet/>
      <dgm:spPr/>
      <dgm:t>
        <a:bodyPr/>
        <a:lstStyle/>
        <a:p>
          <a:endParaRPr lang="en-US"/>
        </a:p>
      </dgm:t>
    </dgm:pt>
    <dgm:pt modelId="{746D7DA4-80C0-4CAD-AA17-7B1049D2BE5C}" type="pres">
      <dgm:prSet presAssocID="{00167F14-7930-4729-AF8C-2FC35901B5E8}" presName="compositeShape" presStyleCnt="0">
        <dgm:presLayoutVars>
          <dgm:chMax val="7"/>
          <dgm:dir/>
          <dgm:resizeHandles val="exact"/>
        </dgm:presLayoutVars>
      </dgm:prSet>
      <dgm:spPr/>
    </dgm:pt>
    <dgm:pt modelId="{81678348-6A8A-4B75-AA26-1B97C67F76DF}" type="pres">
      <dgm:prSet presAssocID="{2F5E6336-F8B1-4AC6-B49D-98A72D5455F8}" presName="circ1" presStyleLbl="vennNode1" presStyleIdx="0" presStyleCnt="3"/>
      <dgm:spPr/>
    </dgm:pt>
    <dgm:pt modelId="{9AB09F4D-E9E2-42CD-A190-5A384CF71548}" type="pres">
      <dgm:prSet presAssocID="{2F5E6336-F8B1-4AC6-B49D-98A72D5455F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BAD890C8-5C1F-496F-AAFB-24656CB289F7}" type="pres">
      <dgm:prSet presAssocID="{F23B85D0-63D1-4FAF-A032-A7DABDAC7214}" presName="circ2" presStyleLbl="vennNode1" presStyleIdx="1" presStyleCnt="3"/>
      <dgm:spPr/>
    </dgm:pt>
    <dgm:pt modelId="{B44C5C7B-3D64-41FB-9347-C67ADB46222D}" type="pres">
      <dgm:prSet presAssocID="{F23B85D0-63D1-4FAF-A032-A7DABDAC721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4B84513F-B3C8-4655-AB4A-D8AF49A86807}" type="pres">
      <dgm:prSet presAssocID="{FF1B56F8-4F87-41E4-B34D-FD202ADEFB0A}" presName="circ3" presStyleLbl="vennNode1" presStyleIdx="2" presStyleCnt="3"/>
      <dgm:spPr/>
    </dgm:pt>
    <dgm:pt modelId="{FA3789EA-A0B3-483E-901B-F113421A868C}" type="pres">
      <dgm:prSet presAssocID="{FF1B56F8-4F87-41E4-B34D-FD202ADEFB0A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087A2724-126B-46E1-ACB8-942AA68F62CE}" type="presOf" srcId="{F23B85D0-63D1-4FAF-A032-A7DABDAC7214}" destId="{B44C5C7B-3D64-41FB-9347-C67ADB46222D}" srcOrd="1" destOrd="0" presId="urn:microsoft.com/office/officeart/2005/8/layout/venn1"/>
    <dgm:cxn modelId="{3CA2C23F-BE15-4FEA-92B2-C6CA8E26A3B7}" type="presOf" srcId="{F23B85D0-63D1-4FAF-A032-A7DABDAC7214}" destId="{BAD890C8-5C1F-496F-AAFB-24656CB289F7}" srcOrd="0" destOrd="0" presId="urn:microsoft.com/office/officeart/2005/8/layout/venn1"/>
    <dgm:cxn modelId="{D3054152-6253-425D-95F8-440C72842EEE}" type="presOf" srcId="{2F5E6336-F8B1-4AC6-B49D-98A72D5455F8}" destId="{81678348-6A8A-4B75-AA26-1B97C67F76DF}" srcOrd="0" destOrd="0" presId="urn:microsoft.com/office/officeart/2005/8/layout/venn1"/>
    <dgm:cxn modelId="{5AD70857-5AE9-496D-A539-F7309C1E5781}" type="presOf" srcId="{FF1B56F8-4F87-41E4-B34D-FD202ADEFB0A}" destId="{FA3789EA-A0B3-483E-901B-F113421A868C}" srcOrd="1" destOrd="0" presId="urn:microsoft.com/office/officeart/2005/8/layout/venn1"/>
    <dgm:cxn modelId="{9D6DED88-99B3-4448-B0ED-B1C99800A305}" type="presOf" srcId="{2F5E6336-F8B1-4AC6-B49D-98A72D5455F8}" destId="{9AB09F4D-E9E2-42CD-A190-5A384CF71548}" srcOrd="1" destOrd="0" presId="urn:microsoft.com/office/officeart/2005/8/layout/venn1"/>
    <dgm:cxn modelId="{96F3BBA9-877D-41B1-8655-51F1124C2468}" srcId="{00167F14-7930-4729-AF8C-2FC35901B5E8}" destId="{2F5E6336-F8B1-4AC6-B49D-98A72D5455F8}" srcOrd="0" destOrd="0" parTransId="{7C90159E-92B6-4C20-B004-A182D476AD5E}" sibTransId="{19EE3483-9D07-4383-AA1C-A25A330DBBBA}"/>
    <dgm:cxn modelId="{67B570C3-38B3-4C91-B6FD-822F6FA58674}" type="presOf" srcId="{FF1B56F8-4F87-41E4-B34D-FD202ADEFB0A}" destId="{4B84513F-B3C8-4655-AB4A-D8AF49A86807}" srcOrd="0" destOrd="0" presId="urn:microsoft.com/office/officeart/2005/8/layout/venn1"/>
    <dgm:cxn modelId="{93F913E1-66EA-4590-BAD7-901ABE33E562}" srcId="{00167F14-7930-4729-AF8C-2FC35901B5E8}" destId="{FF1B56F8-4F87-41E4-B34D-FD202ADEFB0A}" srcOrd="2" destOrd="0" parTransId="{5BE83665-4AC9-48BF-A433-977E04D79CC7}" sibTransId="{11809838-076E-4F56-89AF-5925BEA23282}"/>
    <dgm:cxn modelId="{E4ADC4E8-21B0-490B-B824-993F6136133F}" type="presOf" srcId="{00167F14-7930-4729-AF8C-2FC35901B5E8}" destId="{746D7DA4-80C0-4CAD-AA17-7B1049D2BE5C}" srcOrd="0" destOrd="0" presId="urn:microsoft.com/office/officeart/2005/8/layout/venn1"/>
    <dgm:cxn modelId="{5F32BFF7-1025-4D65-BC27-05ACA41D3C19}" srcId="{00167F14-7930-4729-AF8C-2FC35901B5E8}" destId="{F23B85D0-63D1-4FAF-A032-A7DABDAC7214}" srcOrd="1" destOrd="0" parTransId="{F842A904-5C83-4652-B9D6-9A0EAC936163}" sibTransId="{8FD82460-5D9D-4738-9536-B10BFAA1B0BF}"/>
    <dgm:cxn modelId="{99A45319-0E28-4722-A45D-5A6C7BADF34C}" type="presParOf" srcId="{746D7DA4-80C0-4CAD-AA17-7B1049D2BE5C}" destId="{81678348-6A8A-4B75-AA26-1B97C67F76DF}" srcOrd="0" destOrd="0" presId="urn:microsoft.com/office/officeart/2005/8/layout/venn1"/>
    <dgm:cxn modelId="{DDF50084-B607-402C-A5FD-80CBD5EC0899}" type="presParOf" srcId="{746D7DA4-80C0-4CAD-AA17-7B1049D2BE5C}" destId="{9AB09F4D-E9E2-42CD-A190-5A384CF71548}" srcOrd="1" destOrd="0" presId="urn:microsoft.com/office/officeart/2005/8/layout/venn1"/>
    <dgm:cxn modelId="{9311B15D-9436-4BC6-9A22-5937C4BB0987}" type="presParOf" srcId="{746D7DA4-80C0-4CAD-AA17-7B1049D2BE5C}" destId="{BAD890C8-5C1F-496F-AAFB-24656CB289F7}" srcOrd="2" destOrd="0" presId="urn:microsoft.com/office/officeart/2005/8/layout/venn1"/>
    <dgm:cxn modelId="{7DD9276D-DF23-434C-B7E8-637C776744FA}" type="presParOf" srcId="{746D7DA4-80C0-4CAD-AA17-7B1049D2BE5C}" destId="{B44C5C7B-3D64-41FB-9347-C67ADB46222D}" srcOrd="3" destOrd="0" presId="urn:microsoft.com/office/officeart/2005/8/layout/venn1"/>
    <dgm:cxn modelId="{335320A9-A9A5-4107-B893-46D578100B02}" type="presParOf" srcId="{746D7DA4-80C0-4CAD-AA17-7B1049D2BE5C}" destId="{4B84513F-B3C8-4655-AB4A-D8AF49A86807}" srcOrd="4" destOrd="0" presId="urn:microsoft.com/office/officeart/2005/8/layout/venn1"/>
    <dgm:cxn modelId="{5028F169-0C7E-4789-A090-7F2B0DB32275}" type="presParOf" srcId="{746D7DA4-80C0-4CAD-AA17-7B1049D2BE5C}" destId="{FA3789EA-A0B3-483E-901B-F113421A868C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678348-6A8A-4B75-AA26-1B97C67F76DF}">
      <dsp:nvSpPr>
        <dsp:cNvPr id="0" name=""/>
        <dsp:cNvSpPr/>
      </dsp:nvSpPr>
      <dsp:spPr>
        <a:xfrm>
          <a:off x="1121016" y="56967"/>
          <a:ext cx="2734460" cy="2734460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Security</a:t>
          </a:r>
        </a:p>
      </dsp:txBody>
      <dsp:txXfrm>
        <a:off x="1485611" y="535498"/>
        <a:ext cx="2005270" cy="1230507"/>
      </dsp:txXfrm>
    </dsp:sp>
    <dsp:sp modelId="{BAD890C8-5C1F-496F-AAFB-24656CB289F7}">
      <dsp:nvSpPr>
        <dsp:cNvPr id="0" name=""/>
        <dsp:cNvSpPr/>
      </dsp:nvSpPr>
      <dsp:spPr>
        <a:xfrm>
          <a:off x="2107701" y="1766005"/>
          <a:ext cx="2734460" cy="2734460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Customization</a:t>
          </a:r>
        </a:p>
      </dsp:txBody>
      <dsp:txXfrm>
        <a:off x="2943990" y="2472407"/>
        <a:ext cx="1640676" cy="1503953"/>
      </dsp:txXfrm>
    </dsp:sp>
    <dsp:sp modelId="{4B84513F-B3C8-4655-AB4A-D8AF49A86807}">
      <dsp:nvSpPr>
        <dsp:cNvPr id="0" name=""/>
        <dsp:cNvSpPr/>
      </dsp:nvSpPr>
      <dsp:spPr>
        <a:xfrm>
          <a:off x="134332" y="1766005"/>
          <a:ext cx="2734460" cy="2734460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Exclusivity</a:t>
          </a:r>
        </a:p>
      </dsp:txBody>
      <dsp:txXfrm>
        <a:off x="391827" y="2472407"/>
        <a:ext cx="1640676" cy="15039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C20BB3-3CCB-4FE5-991B-82F6BCB48AF3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746DE6-3336-457D-A091-FA20AC1C5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295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82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058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734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C12D574-25AB-4ED9-A06D-4279CBFE7127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7FBE95E-9360-4856-B5BA-33A9034977A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6362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D574-25AB-4ED9-A06D-4279CBFE7127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E95E-9360-4856-B5BA-33A903497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798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D574-25AB-4ED9-A06D-4279CBFE7127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E95E-9360-4856-B5BA-33A9034977A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0379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D574-25AB-4ED9-A06D-4279CBFE7127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E95E-9360-4856-B5BA-33A9034977A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75311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D574-25AB-4ED9-A06D-4279CBFE7127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E95E-9360-4856-B5BA-33A903497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271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D574-25AB-4ED9-A06D-4279CBFE7127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E95E-9360-4856-B5BA-33A9034977A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78890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D574-25AB-4ED9-A06D-4279CBFE7127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E95E-9360-4856-B5BA-33A9034977A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77106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D574-25AB-4ED9-A06D-4279CBFE7127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E95E-9360-4856-B5BA-33A9034977A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80129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D574-25AB-4ED9-A06D-4279CBFE7127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E95E-9360-4856-B5BA-33A9034977A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3499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D574-25AB-4ED9-A06D-4279CBFE7127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E95E-9360-4856-B5BA-33A903497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68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D574-25AB-4ED9-A06D-4279CBFE7127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E95E-9360-4856-B5BA-33A9034977A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6293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D574-25AB-4ED9-A06D-4279CBFE7127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E95E-9360-4856-B5BA-33A903497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740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D574-25AB-4ED9-A06D-4279CBFE7127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E95E-9360-4856-B5BA-33A9034977AE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3422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D574-25AB-4ED9-A06D-4279CBFE7127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E95E-9360-4856-B5BA-33A9034977A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8979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D574-25AB-4ED9-A06D-4279CBFE7127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E95E-9360-4856-B5BA-33A903497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889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D574-25AB-4ED9-A06D-4279CBFE7127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E95E-9360-4856-B5BA-33A9034977A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594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D574-25AB-4ED9-A06D-4279CBFE7127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BE95E-9360-4856-B5BA-33A903497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074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C12D574-25AB-4ED9-A06D-4279CBFE7127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7FBE95E-9360-4856-B5BA-33A903497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171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2.jpeg"/><Relationship Id="rId7" Type="http://schemas.openxmlformats.org/officeDocument/2006/relationships/diagramData" Target="../diagrams/data1.xml"/><Relationship Id="rId12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reativecommons.org/licenses/by-sa/3.0" TargetMode="External"/><Relationship Id="rId11" Type="http://schemas.microsoft.com/office/2007/relationships/diagramDrawing" Target="../diagrams/drawing1.xml"/><Relationship Id="rId5" Type="http://schemas.openxmlformats.org/officeDocument/2006/relationships/hyperlink" Target="http://commons.wikimedia.org/wiki/File:Nuage33.png" TargetMode="External"/><Relationship Id="rId10" Type="http://schemas.openxmlformats.org/officeDocument/2006/relationships/diagramColors" Target="../diagrams/colors1.xml"/><Relationship Id="rId4" Type="http://schemas.openxmlformats.org/officeDocument/2006/relationships/image" Target="../media/image3.png"/><Relationship Id="rId9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640BAB49-521A-4847-8CD2-806C48DFA9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98F1179-1183-4919-9064-D6B260218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9" name="Picture 38">
            <a:extLst>
              <a:ext uri="{FF2B5EF4-FFF2-40B4-BE49-F238E27FC236}">
                <a16:creationId xmlns:a16="http://schemas.microsoft.com/office/drawing/2014/main" id="{EB0A3C6B-9FE4-4D9F-A7BF-2987F7B0C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5CDF37-1DBF-444A-B02F-09D8E8319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6481" y="1041401"/>
            <a:ext cx="6455815" cy="234526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400" dirty="0"/>
              <a:t>Welcome to Navy League Website Training!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66A6625-7380-4D31-8A19-DADDCD33E1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6481" y="3657596"/>
            <a:ext cx="6455816" cy="194970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chemeClr val="tx1"/>
                </a:solidFill>
              </a:rPr>
              <a:t>Navyleague.org</a:t>
            </a:r>
          </a:p>
          <a:p>
            <a:pPr marL="0" indent="0" algn="ctr">
              <a:buNone/>
            </a:pPr>
            <a:endParaRPr lang="en-US" sz="3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200" dirty="0">
                <a:solidFill>
                  <a:schemeClr val="tx1"/>
                </a:solidFill>
              </a:rPr>
              <a:t>Presented By: Danielle Lucey and Jolene Edwards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5A1FE4A-B37E-4952-B238-0DB8E3FDF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3059206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6EAF9E7F-8618-417A-98C4-0EFA058B73D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"/>
          <a:stretch/>
        </p:blipFill>
        <p:spPr>
          <a:xfrm>
            <a:off x="1412683" y="2128361"/>
            <a:ext cx="2433793" cy="2422474"/>
          </a:xfrm>
          <a:prstGeom prst="rect">
            <a:avLst/>
          </a:prstGeom>
        </p:spPr>
      </p:pic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2823D0E-CB33-4C78-AFF7-8A76ED4BAE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36481" y="3522131"/>
            <a:ext cx="643792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4060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83CC74B-9264-491A-863F-C4BB37CA2F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53770" y="1041401"/>
            <a:ext cx="4538526" cy="234526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000" b="1" dirty="0"/>
              <a:t>Why do members need to log in?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6579045" y="3657596"/>
            <a:ext cx="4513252" cy="1933463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/>
              <a:t>Security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/>
              <a:t>Exclusivity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/>
              <a:t>Customization</a:t>
            </a:r>
            <a:endParaRPr sz="32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A2FDD84-DF8E-4A11-A99D-A1BA5845B2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4976494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409CEAD-DD30-4A84-8D22-B65268040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770" y="3522131"/>
            <a:ext cx="45206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98448" y="5930184"/>
            <a:ext cx="5943600" cy="279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hlinkClick r:id="rId5"/>
              </a:rPr>
              <a:t>Photo</a:t>
            </a:r>
            <a:r>
              <a:rPr lang="en-US" dirty="0"/>
              <a:t> by Sam Johnston / </a:t>
            </a:r>
            <a:r>
              <a:rPr lang="en-US" dirty="0">
                <a:hlinkClick r:id="rId6"/>
              </a:rPr>
              <a:t>CC BY-SA 3.0</a:t>
            </a: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F3B57595-781A-4C6F-BF63-C18E935CDF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1833927"/>
              </p:ext>
            </p:extLst>
          </p:nvPr>
        </p:nvGraphicFramePr>
        <p:xfrm>
          <a:off x="1117592" y="1092200"/>
          <a:ext cx="4976494" cy="4557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8" name="Picture 17">
            <a:extLst>
              <a:ext uri="{FF2B5EF4-FFF2-40B4-BE49-F238E27FC236}">
                <a16:creationId xmlns:a16="http://schemas.microsoft.com/office/drawing/2014/main" id="{9AD64BB1-B271-47F3-94BC-E0D4FB9AE30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873" y="3936416"/>
            <a:ext cx="1579483" cy="157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06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44B17FE-2E14-47B6-B5A8-4363DE769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4E53280-E6EB-47D2-B0BB-78B772DC4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rgbClr val="37373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44C4738-31FA-4AA4-9D3A-9B0F0B1F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FFFFFF"/>
                </a:solidFill>
              </a:rPr>
              <a:t>Security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09F3F69-CB9E-4C14-8F9B-7565980C8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30000">
                <a:srgbClr val="FFFFFF"/>
              </a:gs>
              <a:gs pos="61000">
                <a:srgbClr val="F8F8F8"/>
              </a:gs>
              <a:gs pos="97000">
                <a:srgbClr val="E5E5E5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127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5140934" y="469900"/>
            <a:ext cx="5953630" cy="5405968"/>
          </a:xfrm>
        </p:spPr>
        <p:txBody>
          <a:bodyPr anchor="ctr">
            <a:normAutofit/>
          </a:bodyPr>
          <a:lstStyle/>
          <a:p>
            <a:pPr>
              <a:lnSpc>
                <a:spcPct val="200000"/>
              </a:lnSpc>
            </a:pPr>
            <a:r>
              <a:rPr lang="en-US" dirty="0">
                <a:solidFill>
                  <a:srgbClr val="212121"/>
                </a:solidFill>
              </a:rPr>
              <a:t>Every member has a unique logon</a:t>
            </a:r>
          </a:p>
          <a:p>
            <a:pPr>
              <a:lnSpc>
                <a:spcPct val="200000"/>
              </a:lnSpc>
            </a:pPr>
            <a:r>
              <a:rPr lang="en-US" dirty="0">
                <a:solidFill>
                  <a:srgbClr val="212121"/>
                </a:solidFill>
              </a:rPr>
              <a:t>Secures users data – </a:t>
            </a:r>
            <a:r>
              <a:rPr lang="en-US" i="1" dirty="0">
                <a:solidFill>
                  <a:srgbClr val="212121"/>
                </a:solidFill>
              </a:rPr>
              <a:t>(Ex. Profile Information)</a:t>
            </a:r>
          </a:p>
          <a:p>
            <a:pPr>
              <a:lnSpc>
                <a:spcPct val="200000"/>
              </a:lnSpc>
            </a:pPr>
            <a:r>
              <a:rPr lang="en-US" dirty="0">
                <a:solidFill>
                  <a:srgbClr val="212121"/>
                </a:solidFill>
              </a:rPr>
              <a:t>Secures sensitive/personal information behind the login to those people with a “need to Know" – </a:t>
            </a:r>
            <a:r>
              <a:rPr lang="en-US" i="1" dirty="0">
                <a:solidFill>
                  <a:srgbClr val="212121"/>
                </a:solidFill>
              </a:rPr>
              <a:t>(Ex. Name and address on rosters)</a:t>
            </a:r>
          </a:p>
        </p:txBody>
      </p:sp>
    </p:spTree>
    <p:extLst>
      <p:ext uri="{BB962C8B-B14F-4D97-AF65-F5344CB8AC3E}">
        <p14:creationId xmlns:p14="http://schemas.microsoft.com/office/powerpoint/2010/main" val="2240582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44B17FE-2E14-47B6-B5A8-4363DE769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4E53280-E6EB-47D2-B0BB-78B772DC4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rgbClr val="37373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44C4738-31FA-4AA4-9D3A-9B0F0B1F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668" y="954756"/>
            <a:ext cx="3364992" cy="4946003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FFFFFF"/>
                </a:solidFill>
              </a:rPr>
              <a:t>Exclusivity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09F3F69-CB9E-4C14-8F9B-7565980C8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30000">
                <a:srgbClr val="FFFFFF"/>
              </a:gs>
              <a:gs pos="61000">
                <a:srgbClr val="F8F8F8"/>
              </a:gs>
              <a:gs pos="97000">
                <a:srgbClr val="E5E5E5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127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0934" y="469900"/>
            <a:ext cx="5953630" cy="5405968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212121"/>
                </a:solidFill>
              </a:rPr>
              <a:t>Exclusivity is a benefit of Navy League membership</a:t>
            </a:r>
          </a:p>
          <a:p>
            <a:r>
              <a:rPr lang="en-US" dirty="0">
                <a:solidFill>
                  <a:srgbClr val="212121"/>
                </a:solidFill>
              </a:rPr>
              <a:t>Access to privileged information (role based)</a:t>
            </a:r>
          </a:p>
          <a:p>
            <a:r>
              <a:rPr lang="en-US" dirty="0">
                <a:solidFill>
                  <a:srgbClr val="212121"/>
                </a:solidFill>
              </a:rPr>
              <a:t>Access to special offers</a:t>
            </a:r>
          </a:p>
          <a:p>
            <a:r>
              <a:rPr lang="en-US" dirty="0">
                <a:solidFill>
                  <a:srgbClr val="212121"/>
                </a:solidFill>
              </a:rPr>
              <a:t>Attract new members </a:t>
            </a:r>
          </a:p>
          <a:p>
            <a:pPr marL="0" indent="0">
              <a:buNone/>
            </a:pPr>
            <a:endParaRPr dirty="0">
              <a:solidFill>
                <a:srgbClr val="2121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622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44B17FE-2E14-47B6-B5A8-4363DE769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4E53280-E6EB-47D2-B0BB-78B772DC4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rgbClr val="37373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44C4738-31FA-4AA4-9D3A-9B0F0B1F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668" y="954756"/>
            <a:ext cx="3364992" cy="494600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Customization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09F3F69-CB9E-4C14-8F9B-7565980C8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30000">
                <a:srgbClr val="FFFFFF"/>
              </a:gs>
              <a:gs pos="61000">
                <a:srgbClr val="F8F8F8"/>
              </a:gs>
              <a:gs pos="97000">
                <a:srgbClr val="E5E5E5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127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0934" y="469900"/>
            <a:ext cx="5953630" cy="5405968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212121"/>
                </a:solidFill>
              </a:rPr>
              <a:t>Member access is customized around member roles </a:t>
            </a:r>
          </a:p>
          <a:p>
            <a:r>
              <a:rPr lang="en-US" dirty="0">
                <a:solidFill>
                  <a:srgbClr val="212121"/>
                </a:solidFill>
              </a:rPr>
              <a:t>Committees</a:t>
            </a:r>
          </a:p>
          <a:p>
            <a:r>
              <a:rPr lang="en-US" dirty="0">
                <a:solidFill>
                  <a:srgbClr val="212121"/>
                </a:solidFill>
              </a:rPr>
              <a:t>Member Resources (reports, rosters, training, etc.)</a:t>
            </a:r>
          </a:p>
          <a:p>
            <a:endParaRPr lang="en-US" dirty="0">
              <a:solidFill>
                <a:srgbClr val="2121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9060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</TotalTime>
  <Words>132</Words>
  <Application>Microsoft Office PowerPoint</Application>
  <PresentationFormat>Widescreen</PresentationFormat>
  <Paragraphs>28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Garamond</vt:lpstr>
      <vt:lpstr>Organic</vt:lpstr>
      <vt:lpstr>Welcome to Navy League Website Training!</vt:lpstr>
      <vt:lpstr>Why do members need to log in?</vt:lpstr>
      <vt:lpstr>Security</vt:lpstr>
      <vt:lpstr>Exclusivity</vt:lpstr>
      <vt:lpstr>Customization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Navy League Website Training!</dc:title>
  <dc:creator>Jolene Edwards</dc:creator>
  <cp:lastModifiedBy>Jolene Edwards</cp:lastModifiedBy>
  <cp:revision>4</cp:revision>
  <dcterms:created xsi:type="dcterms:W3CDTF">2019-06-20T19:59:23Z</dcterms:created>
  <dcterms:modified xsi:type="dcterms:W3CDTF">2019-06-21T10:55:17Z</dcterms:modified>
</cp:coreProperties>
</file>