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Override1.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20"/>
  </p:notesMasterIdLst>
  <p:handoutMasterIdLst>
    <p:handoutMasterId r:id="rId21"/>
  </p:handoutMasterIdLst>
  <p:sldIdLst>
    <p:sldId id="315" r:id="rId2"/>
    <p:sldId id="257" r:id="rId3"/>
    <p:sldId id="334" r:id="rId4"/>
    <p:sldId id="342" r:id="rId5"/>
    <p:sldId id="359" r:id="rId6"/>
    <p:sldId id="360" r:id="rId7"/>
    <p:sldId id="260" r:id="rId8"/>
    <p:sldId id="361" r:id="rId9"/>
    <p:sldId id="323" r:id="rId10"/>
    <p:sldId id="324" r:id="rId11"/>
    <p:sldId id="328" r:id="rId12"/>
    <p:sldId id="329" r:id="rId13"/>
    <p:sldId id="355" r:id="rId14"/>
    <p:sldId id="357" r:id="rId15"/>
    <p:sldId id="358" r:id="rId16"/>
    <p:sldId id="331" r:id="rId17"/>
    <p:sldId id="356" r:id="rId18"/>
    <p:sldId id="322" r:id="rId19"/>
  </p:sldIdLst>
  <p:sldSz cx="24384000" cy="13716000"/>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ctr" defTabSz="825500" rtl="0" fontAlgn="auto" latinLnBrk="0" hangingPunct="0">
      <a:lnSpc>
        <a:spcPct val="100000"/>
      </a:lnSpc>
      <a:spcBef>
        <a:spcPts val="0"/>
      </a:spcBef>
      <a:spcAft>
        <a:spcPts val="0"/>
      </a:spcAft>
      <a:buClrTx/>
      <a:buSzTx/>
      <a:buFontTx/>
      <a:buNone/>
      <a:tabLst/>
      <a:defRPr kumimoji="0" sz="5000" b="0" i="0" u="none" strike="noStrike" cap="none" spc="0" normalizeH="0" baseline="0">
        <a:ln>
          <a:noFill/>
        </a:ln>
        <a:solidFill>
          <a:srgbClr val="000000"/>
        </a:solidFill>
        <a:effectLst/>
        <a:uFillTx/>
        <a:latin typeface="+mj-lt"/>
        <a:ea typeface="+mj-ea"/>
        <a:cs typeface="+mj-cs"/>
        <a:sym typeface="Lucida Grande"/>
      </a:defRPr>
    </a:lvl1pPr>
    <a:lvl2pPr marL="0" marR="0" indent="0" algn="ctr" defTabSz="825500" rtl="0" fontAlgn="auto" latinLnBrk="0" hangingPunct="0">
      <a:lnSpc>
        <a:spcPct val="100000"/>
      </a:lnSpc>
      <a:spcBef>
        <a:spcPts val="0"/>
      </a:spcBef>
      <a:spcAft>
        <a:spcPts val="0"/>
      </a:spcAft>
      <a:buClrTx/>
      <a:buSzTx/>
      <a:buFontTx/>
      <a:buNone/>
      <a:tabLst/>
      <a:defRPr kumimoji="0" sz="5000" b="0" i="0" u="none" strike="noStrike" cap="none" spc="0" normalizeH="0" baseline="0">
        <a:ln>
          <a:noFill/>
        </a:ln>
        <a:solidFill>
          <a:srgbClr val="000000"/>
        </a:solidFill>
        <a:effectLst/>
        <a:uFillTx/>
        <a:latin typeface="+mj-lt"/>
        <a:ea typeface="+mj-ea"/>
        <a:cs typeface="+mj-cs"/>
        <a:sym typeface="Lucida Grande"/>
      </a:defRPr>
    </a:lvl2pPr>
    <a:lvl3pPr marL="0" marR="0" indent="0" algn="ctr" defTabSz="825500" rtl="0" fontAlgn="auto" latinLnBrk="0" hangingPunct="0">
      <a:lnSpc>
        <a:spcPct val="100000"/>
      </a:lnSpc>
      <a:spcBef>
        <a:spcPts val="0"/>
      </a:spcBef>
      <a:spcAft>
        <a:spcPts val="0"/>
      </a:spcAft>
      <a:buClrTx/>
      <a:buSzTx/>
      <a:buFontTx/>
      <a:buNone/>
      <a:tabLst/>
      <a:defRPr kumimoji="0" sz="5000" b="0" i="0" u="none" strike="noStrike" cap="none" spc="0" normalizeH="0" baseline="0">
        <a:ln>
          <a:noFill/>
        </a:ln>
        <a:solidFill>
          <a:srgbClr val="000000"/>
        </a:solidFill>
        <a:effectLst/>
        <a:uFillTx/>
        <a:latin typeface="+mj-lt"/>
        <a:ea typeface="+mj-ea"/>
        <a:cs typeface="+mj-cs"/>
        <a:sym typeface="Lucida Grande"/>
      </a:defRPr>
    </a:lvl3pPr>
    <a:lvl4pPr marL="0" marR="0" indent="0" algn="ctr" defTabSz="825500" rtl="0" fontAlgn="auto" latinLnBrk="0" hangingPunct="0">
      <a:lnSpc>
        <a:spcPct val="100000"/>
      </a:lnSpc>
      <a:spcBef>
        <a:spcPts val="0"/>
      </a:spcBef>
      <a:spcAft>
        <a:spcPts val="0"/>
      </a:spcAft>
      <a:buClrTx/>
      <a:buSzTx/>
      <a:buFontTx/>
      <a:buNone/>
      <a:tabLst/>
      <a:defRPr kumimoji="0" sz="5000" b="0" i="0" u="none" strike="noStrike" cap="none" spc="0" normalizeH="0" baseline="0">
        <a:ln>
          <a:noFill/>
        </a:ln>
        <a:solidFill>
          <a:srgbClr val="000000"/>
        </a:solidFill>
        <a:effectLst/>
        <a:uFillTx/>
        <a:latin typeface="+mj-lt"/>
        <a:ea typeface="+mj-ea"/>
        <a:cs typeface="+mj-cs"/>
        <a:sym typeface="Lucida Grande"/>
      </a:defRPr>
    </a:lvl4pPr>
    <a:lvl5pPr marL="0" marR="0" indent="0" algn="ctr" defTabSz="825500" rtl="0" fontAlgn="auto" latinLnBrk="0" hangingPunct="0">
      <a:lnSpc>
        <a:spcPct val="100000"/>
      </a:lnSpc>
      <a:spcBef>
        <a:spcPts val="0"/>
      </a:spcBef>
      <a:spcAft>
        <a:spcPts val="0"/>
      </a:spcAft>
      <a:buClrTx/>
      <a:buSzTx/>
      <a:buFontTx/>
      <a:buNone/>
      <a:tabLst/>
      <a:defRPr kumimoji="0" sz="5000" b="0" i="0" u="none" strike="noStrike" cap="none" spc="0" normalizeH="0" baseline="0">
        <a:ln>
          <a:noFill/>
        </a:ln>
        <a:solidFill>
          <a:srgbClr val="000000"/>
        </a:solidFill>
        <a:effectLst/>
        <a:uFillTx/>
        <a:latin typeface="+mj-lt"/>
        <a:ea typeface="+mj-ea"/>
        <a:cs typeface="+mj-cs"/>
        <a:sym typeface="Lucida Grande"/>
      </a:defRPr>
    </a:lvl5pPr>
    <a:lvl6pPr marL="0" marR="0" indent="0" algn="ctr" defTabSz="825500" rtl="0" fontAlgn="auto" latinLnBrk="0" hangingPunct="0">
      <a:lnSpc>
        <a:spcPct val="100000"/>
      </a:lnSpc>
      <a:spcBef>
        <a:spcPts val="0"/>
      </a:spcBef>
      <a:spcAft>
        <a:spcPts val="0"/>
      </a:spcAft>
      <a:buClrTx/>
      <a:buSzTx/>
      <a:buFontTx/>
      <a:buNone/>
      <a:tabLst/>
      <a:defRPr kumimoji="0" sz="5000" b="0" i="0" u="none" strike="noStrike" cap="none" spc="0" normalizeH="0" baseline="0">
        <a:ln>
          <a:noFill/>
        </a:ln>
        <a:solidFill>
          <a:srgbClr val="000000"/>
        </a:solidFill>
        <a:effectLst/>
        <a:uFillTx/>
        <a:latin typeface="+mj-lt"/>
        <a:ea typeface="+mj-ea"/>
        <a:cs typeface="+mj-cs"/>
        <a:sym typeface="Lucida Grande"/>
      </a:defRPr>
    </a:lvl6pPr>
    <a:lvl7pPr marL="0" marR="0" indent="0" algn="ctr" defTabSz="825500" rtl="0" fontAlgn="auto" latinLnBrk="0" hangingPunct="0">
      <a:lnSpc>
        <a:spcPct val="100000"/>
      </a:lnSpc>
      <a:spcBef>
        <a:spcPts val="0"/>
      </a:spcBef>
      <a:spcAft>
        <a:spcPts val="0"/>
      </a:spcAft>
      <a:buClrTx/>
      <a:buSzTx/>
      <a:buFontTx/>
      <a:buNone/>
      <a:tabLst/>
      <a:defRPr kumimoji="0" sz="5000" b="0" i="0" u="none" strike="noStrike" cap="none" spc="0" normalizeH="0" baseline="0">
        <a:ln>
          <a:noFill/>
        </a:ln>
        <a:solidFill>
          <a:srgbClr val="000000"/>
        </a:solidFill>
        <a:effectLst/>
        <a:uFillTx/>
        <a:latin typeface="+mj-lt"/>
        <a:ea typeface="+mj-ea"/>
        <a:cs typeface="+mj-cs"/>
        <a:sym typeface="Lucida Grande"/>
      </a:defRPr>
    </a:lvl7pPr>
    <a:lvl8pPr marL="0" marR="0" indent="0" algn="ctr" defTabSz="825500" rtl="0" fontAlgn="auto" latinLnBrk="0" hangingPunct="0">
      <a:lnSpc>
        <a:spcPct val="100000"/>
      </a:lnSpc>
      <a:spcBef>
        <a:spcPts val="0"/>
      </a:spcBef>
      <a:spcAft>
        <a:spcPts val="0"/>
      </a:spcAft>
      <a:buClrTx/>
      <a:buSzTx/>
      <a:buFontTx/>
      <a:buNone/>
      <a:tabLst/>
      <a:defRPr kumimoji="0" sz="5000" b="0" i="0" u="none" strike="noStrike" cap="none" spc="0" normalizeH="0" baseline="0">
        <a:ln>
          <a:noFill/>
        </a:ln>
        <a:solidFill>
          <a:srgbClr val="000000"/>
        </a:solidFill>
        <a:effectLst/>
        <a:uFillTx/>
        <a:latin typeface="+mj-lt"/>
        <a:ea typeface="+mj-ea"/>
        <a:cs typeface="+mj-cs"/>
        <a:sym typeface="Lucida Grande"/>
      </a:defRPr>
    </a:lvl8pPr>
    <a:lvl9pPr marL="0" marR="0" indent="0" algn="ctr" defTabSz="825500" rtl="0" fontAlgn="auto" latinLnBrk="0" hangingPunct="0">
      <a:lnSpc>
        <a:spcPct val="100000"/>
      </a:lnSpc>
      <a:spcBef>
        <a:spcPts val="0"/>
      </a:spcBef>
      <a:spcAft>
        <a:spcPts val="0"/>
      </a:spcAft>
      <a:buClrTx/>
      <a:buSzTx/>
      <a:buFontTx/>
      <a:buNone/>
      <a:tabLst/>
      <a:defRPr kumimoji="0" sz="5000" b="0" i="0" u="none" strike="noStrike" cap="none" spc="0" normalizeH="0" baseline="0">
        <a:ln>
          <a:noFill/>
        </a:ln>
        <a:solidFill>
          <a:srgbClr val="000000"/>
        </a:solidFill>
        <a:effectLst/>
        <a:uFillTx/>
        <a:latin typeface="+mj-lt"/>
        <a:ea typeface="+mj-ea"/>
        <a:cs typeface="+mj-cs"/>
        <a:sym typeface="Lucida Grande"/>
      </a:defRPr>
    </a:lvl9pPr>
  </p:defaultTextStyle>
  <p:extLst>
    <p:ext uri="{EFAFB233-063F-42B5-8137-9DF3F51BA10A}">
      <p15:sldGuideLst xmlns:p15="http://schemas.microsoft.com/office/powerpoint/2012/main">
        <p15:guide id="1" orient="horz" pos="4320">
          <p15:clr>
            <a:srgbClr val="A4A3A4"/>
          </p15:clr>
        </p15:guide>
        <p15:guide id="2" pos="76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2060"/>
    <a:srgbClr val="013360"/>
    <a:srgbClr val="FFFFFF"/>
    <a:srgbClr val="185B9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940675A-B579-460E-94D1-54222C63F5DA}">
  <a:tblStyle styleId="{4C3C2611-4C71-4FC5-86AE-919BDF0F9419}" styleName="">
    <a:tblBg/>
    <a:wholeTbl>
      <a:tcTxStyle b="off" i="off">
        <a:fontRef idx="maj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AD2E8"/>
          </a:solidFill>
        </a:fill>
      </a:tcStyle>
    </a:wholeTbl>
    <a:band2H>
      <a:tcTxStyle/>
      <a:tcStyle>
        <a:tcBdr/>
        <a:fill>
          <a:solidFill>
            <a:srgbClr val="E6EAF4"/>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Row>
  </a:tblStyle>
  <a:tblStyle styleId="{C7B018BB-80A7-4F77-B60F-C8B233D01FF8}" styleName="">
    <a:tblBg/>
    <a:wholeTbl>
      <a:tcTxStyle b="off" i="off">
        <a:fontRef idx="maj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F2E7CB"/>
          </a:solidFill>
        </a:fill>
      </a:tcStyle>
    </a:wholeTbl>
    <a:band2H>
      <a:tcTxStyle/>
      <a:tcStyle>
        <a:tcBdr/>
        <a:fill>
          <a:solidFill>
            <a:srgbClr val="F8F4E7"/>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Row>
  </a:tblStyle>
  <a:tblStyle styleId="{EEE7283C-3CF3-47DC-8721-378D4A62B228}" styleName="">
    <a:tblBg/>
    <a:wholeTbl>
      <a:tcTxStyle b="off" i="off">
        <a:fontRef idx="maj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D5CDDE"/>
          </a:solidFill>
        </a:fill>
      </a:tcStyle>
    </a:wholeTbl>
    <a:band2H>
      <a:tcTxStyle/>
      <a:tcStyle>
        <a:tcBdr/>
        <a:fill>
          <a:solidFill>
            <a:srgbClr val="EBE8EF"/>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Row>
  </a:tblStyle>
  <a:tblStyle styleId="{CF821DB8-F4EB-4A41-A1BA-3FCAFE7338EE}" styleName="">
    <a:tblBg/>
    <a:wholeTbl>
      <a:tcTxStyle b="off" i="off">
        <a:fontRef idx="major">
          <a:srgbClr val="000000"/>
        </a:fontRef>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E6E6E6"/>
          </a:solidFill>
        </a:fill>
      </a:tcStyle>
    </a:wholeTbl>
    <a:band2H>
      <a:tcTxStyle/>
      <a:tcStyle>
        <a:tcBdr/>
        <a:fill>
          <a:solidFill>
            <a:srgbClr val="FFFFFF"/>
          </a:solidFill>
        </a:fill>
      </a:tcStyle>
    </a:band2H>
    <a:firstCol>
      <a:tcTxStyle b="on" i="off">
        <a:fontRef idx="major">
          <a:srgbClr val="FFFFFF"/>
        </a:fontRef>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solidFill>
        </a:fill>
      </a:tcStyle>
    </a:firstCol>
    <a:lastRow>
      <a:tcTxStyle b="on" i="off">
        <a:fontRef idx="major">
          <a:srgbClr val="000000"/>
        </a:fontRef>
        <a:srgbClr val="000000"/>
      </a:tcTxStyle>
      <a:tcStyle>
        <a:tcBdr>
          <a:left>
            <a:ln w="12700" cap="flat">
              <a:noFill/>
              <a:miter lim="400000"/>
            </a:ln>
          </a:left>
          <a:right>
            <a:ln w="12700" cap="flat">
              <a:noFill/>
              <a:miter lim="400000"/>
            </a:ln>
          </a:right>
          <a:top>
            <a:ln w="508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rgbClr val="FFFFFF"/>
          </a:solidFill>
        </a:fill>
      </a:tcStyle>
    </a:lastRow>
    <a:firstRow>
      <a:tcTxStyle b="on" i="off">
        <a:fontRef idx="major">
          <a:srgbClr val="FFFFFF"/>
        </a:fontRef>
        <a:srgbClr val="FFFFFF"/>
      </a:tcTxStyle>
      <a:tcStyle>
        <a:tcBdr>
          <a:left>
            <a:ln w="12700" cap="flat">
              <a:noFill/>
              <a:miter lim="400000"/>
            </a:ln>
          </a:left>
          <a:right>
            <a:ln w="12700" cap="flat">
              <a:noFill/>
              <a:miter lim="400000"/>
            </a:ln>
          </a:right>
          <a:top>
            <a:ln w="254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chemeClr val="accent1"/>
          </a:solidFill>
        </a:fill>
      </a:tcStyle>
    </a:firstRow>
  </a:tblStyle>
  <a:tblStyle styleId="{33BA23B1-9221-436E-865A-0063620EA4FD}" styleName="">
    <a:tblBg/>
    <a:wholeTbl>
      <a:tcTxStyle b="off" i="off">
        <a:fontRef idx="maj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ACACA"/>
          </a:solidFill>
        </a:fill>
      </a:tcStyle>
    </a:wholeTbl>
    <a:band2H>
      <a:tcTxStyle/>
      <a:tcStyle>
        <a:tcBdr/>
        <a:fill>
          <a:solidFill>
            <a:srgbClr val="E6E6E6"/>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Row>
  </a:tblStyle>
  <a:tblStyle styleId="{2708684C-4D16-4618-839F-0558EEFCDFE6}" styleName="">
    <a:tblBg/>
    <a:wholeTbl>
      <a:tcTxStyle b="off"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wholeTbl>
    <a:band2H>
      <a:tcTxStyle/>
      <a:tcStyle>
        <a:tcBdr/>
        <a:fill>
          <a:solidFill>
            <a:srgbClr val="FFFFFF"/>
          </a:solidFill>
        </a:fill>
      </a:tcStyle>
    </a:band2H>
    <a:firstCol>
      <a:tcTxStyle b="on"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firstCol>
    <a:lastRow>
      <a:tcTxStyle b="on"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508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lastRow>
    <a:firstRow>
      <a:tcTxStyle b="on"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254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31" autoAdjust="0"/>
    <p:restoredTop sz="94660"/>
  </p:normalViewPr>
  <p:slideViewPr>
    <p:cSldViewPr snapToGrid="0">
      <p:cViewPr varScale="1">
        <p:scale>
          <a:sx n="33" d="100"/>
          <a:sy n="33" d="100"/>
        </p:scale>
        <p:origin x="706" y="96"/>
      </p:cViewPr>
      <p:guideLst>
        <p:guide orient="horz" pos="4320"/>
        <p:guide pos="7680"/>
      </p:guideLst>
    </p:cSldViewPr>
  </p:slideViewPr>
  <p:notesTextViewPr>
    <p:cViewPr>
      <p:scale>
        <a:sx n="1" d="1"/>
        <a:sy n="1" d="1"/>
      </p:scale>
      <p:origin x="0" y="0"/>
    </p:cViewPr>
  </p:notesTextViewPr>
  <p:notesViewPr>
    <p:cSldViewPr snapToGrid="0">
      <p:cViewPr varScale="1">
        <p:scale>
          <a:sx n="42" d="100"/>
          <a:sy n="42" d="100"/>
        </p:scale>
        <p:origin x="2286" y="42"/>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4FA9CEA1-4D17-4C8C-AC0A-4D6EA46EB516}" type="datetimeFigureOut">
              <a:rPr lang="en-US" smtClean="0"/>
              <a:t>5/22/2019</a:t>
            </a:fld>
            <a:endParaRPr lang="en-US"/>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9FD50D83-5632-4F78-A872-52367A6D64F6}" type="slidenum">
              <a:rPr lang="en-US" smtClean="0"/>
              <a:t>‹#›</a:t>
            </a:fld>
            <a:endParaRPr lang="en-US"/>
          </a:p>
        </p:txBody>
      </p:sp>
    </p:spTree>
    <p:extLst>
      <p:ext uri="{BB962C8B-B14F-4D97-AF65-F5344CB8AC3E}">
        <p14:creationId xmlns:p14="http://schemas.microsoft.com/office/powerpoint/2010/main" val="1190970743"/>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9" name="Shape 39"/>
          <p:cNvSpPr>
            <a:spLocks noGrp="1" noRot="1" noChangeAspect="1"/>
          </p:cNvSpPr>
          <p:nvPr>
            <p:ph type="sldImg"/>
          </p:nvPr>
        </p:nvSpPr>
        <p:spPr>
          <a:xfrm>
            <a:off x="1143000" y="685800"/>
            <a:ext cx="4572000" cy="3429000"/>
          </a:xfrm>
          <a:prstGeom prst="rect">
            <a:avLst/>
          </a:prstGeom>
        </p:spPr>
        <p:txBody>
          <a:bodyPr/>
          <a:lstStyle/>
          <a:p>
            <a:endParaRPr/>
          </a:p>
        </p:txBody>
      </p:sp>
      <p:sp>
        <p:nvSpPr>
          <p:cNvPr id="40" name="Shape 40"/>
          <p:cNvSpPr>
            <a:spLocks noGrp="1"/>
          </p:cNvSpPr>
          <p:nvPr>
            <p:ph type="body" sz="quarter" idx="1"/>
          </p:nvPr>
        </p:nvSpPr>
        <p:spPr>
          <a:xfrm>
            <a:off x="914400" y="4343400"/>
            <a:ext cx="5029200" cy="4114800"/>
          </a:xfrm>
          <a:prstGeom prst="rect">
            <a:avLst/>
          </a:prstGeom>
        </p:spPr>
        <p:txBody>
          <a:bodyPr/>
          <a:lstStyle/>
          <a:p>
            <a:endParaRPr/>
          </a:p>
        </p:txBody>
      </p:sp>
    </p:spTree>
    <p:extLst>
      <p:ext uri="{BB962C8B-B14F-4D97-AF65-F5344CB8AC3E}">
        <p14:creationId xmlns:p14="http://schemas.microsoft.com/office/powerpoint/2010/main" val="3109165809"/>
      </p:ext>
    </p:extLst>
  </p:cSld>
  <p:clrMap bg1="lt1" tx1="dk1" bg2="lt2" tx2="dk2" accent1="accent1" accent2="accent2" accent3="accent3" accent4="accent4" accent5="accent5" accent6="accent6" hlink="hlink" folHlink="folHlink"/>
  <p:hf hdr="0" ftr="0" dt="0"/>
  <p:notesStyle>
    <a:lvl1pPr defTabSz="457200" latinLnBrk="0">
      <a:defRPr sz="2200">
        <a:latin typeface="+mj-lt"/>
        <a:ea typeface="+mj-ea"/>
        <a:cs typeface="+mj-cs"/>
        <a:sym typeface="Lucida Grande"/>
      </a:defRPr>
    </a:lvl1pPr>
    <a:lvl2pPr indent="228600" defTabSz="457200" latinLnBrk="0">
      <a:defRPr sz="2200">
        <a:latin typeface="+mj-lt"/>
        <a:ea typeface="+mj-ea"/>
        <a:cs typeface="+mj-cs"/>
        <a:sym typeface="Lucida Grande"/>
      </a:defRPr>
    </a:lvl2pPr>
    <a:lvl3pPr indent="457200" defTabSz="457200" latinLnBrk="0">
      <a:defRPr sz="2200">
        <a:latin typeface="+mj-lt"/>
        <a:ea typeface="+mj-ea"/>
        <a:cs typeface="+mj-cs"/>
        <a:sym typeface="Lucida Grande"/>
      </a:defRPr>
    </a:lvl3pPr>
    <a:lvl4pPr indent="685800" defTabSz="457200" latinLnBrk="0">
      <a:defRPr sz="2200">
        <a:latin typeface="+mj-lt"/>
        <a:ea typeface="+mj-ea"/>
        <a:cs typeface="+mj-cs"/>
        <a:sym typeface="Lucida Grande"/>
      </a:defRPr>
    </a:lvl4pPr>
    <a:lvl5pPr indent="914400" defTabSz="457200" latinLnBrk="0">
      <a:defRPr sz="2200">
        <a:latin typeface="+mj-lt"/>
        <a:ea typeface="+mj-ea"/>
        <a:cs typeface="+mj-cs"/>
        <a:sym typeface="Lucida Grande"/>
      </a:defRPr>
    </a:lvl5pPr>
    <a:lvl6pPr indent="1143000" defTabSz="457200" latinLnBrk="0">
      <a:defRPr sz="2200">
        <a:latin typeface="+mj-lt"/>
        <a:ea typeface="+mj-ea"/>
        <a:cs typeface="+mj-cs"/>
        <a:sym typeface="Lucida Grande"/>
      </a:defRPr>
    </a:lvl6pPr>
    <a:lvl7pPr indent="1371600" defTabSz="457200" latinLnBrk="0">
      <a:defRPr sz="2200">
        <a:latin typeface="+mj-lt"/>
        <a:ea typeface="+mj-ea"/>
        <a:cs typeface="+mj-cs"/>
        <a:sym typeface="Lucida Grande"/>
      </a:defRPr>
    </a:lvl7pPr>
    <a:lvl8pPr indent="1600200" defTabSz="457200" latinLnBrk="0">
      <a:defRPr sz="2200">
        <a:latin typeface="+mj-lt"/>
        <a:ea typeface="+mj-ea"/>
        <a:cs typeface="+mj-cs"/>
        <a:sym typeface="Lucida Grande"/>
      </a:defRPr>
    </a:lvl8pPr>
    <a:lvl9pPr indent="1828800" defTabSz="457200" latinLnBrk="0">
      <a:defRPr sz="2200">
        <a:latin typeface="+mj-lt"/>
        <a:ea typeface="+mj-ea"/>
        <a:cs typeface="+mj-cs"/>
        <a:sym typeface="Lucida Grande"/>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x">
  <p:cSld name="Title - Center">
    <p:spTree>
      <p:nvGrpSpPr>
        <p:cNvPr id="1" name=""/>
        <p:cNvGrpSpPr/>
        <p:nvPr/>
      </p:nvGrpSpPr>
      <p:grpSpPr>
        <a:xfrm>
          <a:off x="0" y="0"/>
          <a:ext cx="0" cy="0"/>
          <a:chOff x="0" y="0"/>
          <a:chExt cx="0" cy="0"/>
        </a:xfrm>
      </p:grpSpPr>
      <p:sp>
        <p:nvSpPr>
          <p:cNvPr id="16" name="Shape 16"/>
          <p:cNvSpPr>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tx">
  <p:cSld name="Title &amp; Subtitle">
    <p:spTree>
      <p:nvGrpSpPr>
        <p:cNvPr id="1" name=""/>
        <p:cNvGrpSpPr/>
        <p:nvPr/>
      </p:nvGrpSpPr>
      <p:grpSpPr>
        <a:xfrm>
          <a:off x="0" y="0"/>
          <a:ext cx="0" cy="0"/>
          <a:chOff x="0" y="0"/>
          <a:chExt cx="0" cy="0"/>
        </a:xfrm>
      </p:grpSpPr>
      <p:sp>
        <p:nvSpPr>
          <p:cNvPr id="23" name="Shape 23"/>
          <p:cNvSpPr>
            <a:spLocks noGrp="1"/>
          </p:cNvSpPr>
          <p:nvPr>
            <p:ph type="title"/>
          </p:nvPr>
        </p:nvSpPr>
        <p:spPr>
          <a:xfrm>
            <a:off x="2984920" y="4102972"/>
            <a:ext cx="18871361" cy="1807404"/>
          </a:xfrm>
          <a:prstGeom prst="rect">
            <a:avLst/>
          </a:prstGeom>
        </p:spPr>
        <p:txBody>
          <a:bodyPr anchor="t"/>
          <a:lstStyle>
            <a:lvl1pPr algn="l">
              <a:defRPr sz="8500">
                <a:solidFill>
                  <a:srgbClr val="185B9E"/>
                </a:solidFill>
                <a:latin typeface="Lato Bold"/>
                <a:ea typeface="Lato Bold"/>
                <a:cs typeface="Lato Bold"/>
                <a:sym typeface="Lato Bold"/>
              </a:defRPr>
            </a:lvl1pPr>
          </a:lstStyle>
          <a:p>
            <a:r>
              <a:t>Title Text</a:t>
            </a:r>
          </a:p>
        </p:txBody>
      </p:sp>
      <p:sp>
        <p:nvSpPr>
          <p:cNvPr id="24" name="Shape 24"/>
          <p:cNvSpPr>
            <a:spLocks noGrp="1"/>
          </p:cNvSpPr>
          <p:nvPr>
            <p:ph type="body" sz="half" idx="1" hasCustomPrompt="1"/>
          </p:nvPr>
        </p:nvSpPr>
        <p:spPr>
          <a:xfrm>
            <a:off x="4863531" y="6180987"/>
            <a:ext cx="15480367" cy="4648202"/>
          </a:xfrm>
          <a:prstGeom prst="rect">
            <a:avLst/>
          </a:prstGeom>
        </p:spPr>
        <p:txBody>
          <a:bodyPr anchor="t"/>
          <a:lstStyle>
            <a:lvl1pPr marL="0" indent="0">
              <a:spcBef>
                <a:spcPts val="0"/>
              </a:spcBef>
              <a:buSzTx/>
              <a:buNone/>
              <a:defRPr sz="4400">
                <a:solidFill>
                  <a:srgbClr val="042F5C"/>
                </a:solidFill>
                <a:latin typeface="Lato Regular"/>
                <a:ea typeface="Lato Regular"/>
                <a:cs typeface="Lato Regular"/>
                <a:sym typeface="Lato Regular"/>
              </a:defRPr>
            </a:lvl1pPr>
            <a:lvl2pPr marL="0" indent="0">
              <a:spcBef>
                <a:spcPts val="0"/>
              </a:spcBef>
              <a:buSzTx/>
              <a:buNone/>
              <a:defRPr sz="4400">
                <a:solidFill>
                  <a:srgbClr val="042F5C"/>
                </a:solidFill>
                <a:latin typeface="Lato Regular"/>
                <a:ea typeface="Lato Regular"/>
                <a:cs typeface="Lato Regular"/>
                <a:sym typeface="Lato Regular"/>
              </a:defRPr>
            </a:lvl2pPr>
            <a:lvl3pPr marL="0" indent="0">
              <a:spcBef>
                <a:spcPts val="0"/>
              </a:spcBef>
              <a:buSzTx/>
              <a:buNone/>
              <a:defRPr sz="4400">
                <a:solidFill>
                  <a:srgbClr val="042F5C"/>
                </a:solidFill>
                <a:latin typeface="Lato Regular"/>
                <a:ea typeface="Lato Regular"/>
                <a:cs typeface="Lato Regular"/>
                <a:sym typeface="Lato Regular"/>
              </a:defRPr>
            </a:lvl3pPr>
            <a:lvl4pPr marL="0" indent="0">
              <a:spcBef>
                <a:spcPts val="0"/>
              </a:spcBef>
              <a:buSzTx/>
              <a:buNone/>
              <a:defRPr sz="4400">
                <a:solidFill>
                  <a:srgbClr val="042F5C"/>
                </a:solidFill>
                <a:latin typeface="Lato Regular"/>
                <a:ea typeface="Lato Regular"/>
                <a:cs typeface="Lato Regular"/>
                <a:sym typeface="Lato Regular"/>
              </a:defRPr>
            </a:lvl4pPr>
            <a:lvl5pPr marL="0" indent="0">
              <a:spcBef>
                <a:spcPts val="0"/>
              </a:spcBef>
              <a:buSzTx/>
              <a:buNone/>
              <a:defRPr sz="4400">
                <a:solidFill>
                  <a:srgbClr val="042F5C"/>
                </a:solidFill>
                <a:latin typeface="Lato Regular"/>
                <a:ea typeface="Lato Regular"/>
                <a:cs typeface="Lato Regular"/>
                <a:sym typeface="Lato Regular"/>
              </a:defRPr>
            </a:lvl5pPr>
          </a:lstStyle>
          <a:p>
            <a:r>
              <a:rPr dirty="0"/>
              <a:t>Body Level One</a:t>
            </a:r>
          </a:p>
          <a:p>
            <a:pPr lvl="1"/>
            <a:r>
              <a:rPr lang="en-US" dirty="0"/>
              <a:t>	</a:t>
            </a:r>
            <a:r>
              <a:rPr dirty="0"/>
              <a:t>Body Level Two</a:t>
            </a:r>
          </a:p>
          <a:p>
            <a:pPr lvl="2"/>
            <a:r>
              <a:rPr lang="en-US" dirty="0"/>
              <a:t>		</a:t>
            </a:r>
            <a:r>
              <a:rPr dirty="0"/>
              <a:t>Body Level Three</a:t>
            </a:r>
          </a:p>
          <a:p>
            <a:pPr lvl="3"/>
            <a:r>
              <a:rPr lang="en-US" dirty="0"/>
              <a:t>			</a:t>
            </a:r>
            <a:r>
              <a:rPr dirty="0"/>
              <a:t>Body Level Four</a:t>
            </a:r>
          </a:p>
          <a:p>
            <a:pPr lvl="4"/>
            <a:r>
              <a:rPr lang="en-US" dirty="0"/>
              <a:t>				</a:t>
            </a:r>
            <a:r>
              <a:rPr dirty="0"/>
              <a:t>Body Level Five</a:t>
            </a:r>
          </a:p>
        </p:txBody>
      </p:sp>
      <p:sp>
        <p:nvSpPr>
          <p:cNvPr id="25" name="Shape 25"/>
          <p:cNvSpPr/>
          <p:nvPr/>
        </p:nvSpPr>
        <p:spPr>
          <a:xfrm>
            <a:off x="-181763" y="734596"/>
            <a:ext cx="24758299" cy="767967"/>
          </a:xfrm>
          <a:prstGeom prst="rect">
            <a:avLst/>
          </a:prstGeom>
          <a:solidFill>
            <a:srgbClr val="185B9E"/>
          </a:solidFill>
          <a:ln w="12700">
            <a:miter lim="400000"/>
          </a:ln>
        </p:spPr>
        <p:txBody>
          <a:bodyPr lIns="50800" tIns="50800" rIns="50800" bIns="50800" anchor="ctr"/>
          <a:lstStyle/>
          <a:p>
            <a:pPr>
              <a:defRPr>
                <a:latin typeface="Helvetica Light"/>
                <a:ea typeface="Helvetica Light"/>
                <a:cs typeface="Helvetica Light"/>
                <a:sym typeface="Helvetica Light"/>
              </a:defRPr>
            </a:pPr>
            <a:endParaRPr/>
          </a:p>
        </p:txBody>
      </p:sp>
      <p:sp>
        <p:nvSpPr>
          <p:cNvPr id="26" name="Shape 26"/>
          <p:cNvSpPr/>
          <p:nvPr/>
        </p:nvSpPr>
        <p:spPr>
          <a:xfrm>
            <a:off x="-181763" y="1650754"/>
            <a:ext cx="24758299" cy="218036"/>
          </a:xfrm>
          <a:prstGeom prst="rect">
            <a:avLst/>
          </a:prstGeom>
          <a:solidFill>
            <a:srgbClr val="DDB043"/>
          </a:solidFill>
          <a:ln w="12700">
            <a:miter lim="400000"/>
          </a:ln>
        </p:spPr>
        <p:txBody>
          <a:bodyPr lIns="50800" tIns="50800" rIns="50800" bIns="50800" anchor="ctr"/>
          <a:lstStyle/>
          <a:p>
            <a:pPr>
              <a:defRPr>
                <a:latin typeface="Helvetica Light"/>
                <a:ea typeface="Helvetica Light"/>
                <a:cs typeface="Helvetica Light"/>
                <a:sym typeface="Helvetica Light"/>
              </a:defRPr>
            </a:pPr>
            <a:endParaRPr/>
          </a:p>
        </p:txBody>
      </p:sp>
      <p:sp>
        <p:nvSpPr>
          <p:cNvPr id="27" name="Shape 27"/>
          <p:cNvSpPr/>
          <p:nvPr/>
        </p:nvSpPr>
        <p:spPr>
          <a:xfrm>
            <a:off x="1212468" y="-366801"/>
            <a:ext cx="3370682" cy="3370682"/>
          </a:xfrm>
          <a:prstGeom prst="ellipse">
            <a:avLst/>
          </a:prstGeom>
          <a:solidFill>
            <a:srgbClr val="FFFFFF"/>
          </a:solidFill>
          <a:ln w="12700">
            <a:miter lim="400000"/>
          </a:ln>
        </p:spPr>
        <p:txBody>
          <a:bodyPr lIns="50800" tIns="50800" rIns="50800" bIns="50800" anchor="ctr"/>
          <a:lstStyle/>
          <a:p>
            <a:pPr>
              <a:defRPr>
                <a:latin typeface="Helvetica Light"/>
                <a:ea typeface="Helvetica Light"/>
                <a:cs typeface="Helvetica Light"/>
                <a:sym typeface="Helvetica Light"/>
              </a:defRPr>
            </a:pPr>
            <a:endParaRPr/>
          </a:p>
        </p:txBody>
      </p:sp>
      <p:pic>
        <p:nvPicPr>
          <p:cNvPr id="28" name="image1.png"/>
          <p:cNvPicPr>
            <a:picLocks noChangeAspect="1"/>
          </p:cNvPicPr>
          <p:nvPr/>
        </p:nvPicPr>
        <p:blipFill>
          <a:blip r:embed="rId2">
            <a:extLst/>
          </a:blip>
          <a:stretch>
            <a:fillRect/>
          </a:stretch>
        </p:blipFill>
        <p:spPr>
          <a:xfrm>
            <a:off x="1552462" y="163845"/>
            <a:ext cx="2554811" cy="2563390"/>
          </a:xfrm>
          <a:prstGeom prst="rect">
            <a:avLst/>
          </a:prstGeom>
          <a:ln w="12700">
            <a:miter lim="400000"/>
          </a:ln>
        </p:spPr>
      </p:pic>
      <p:sp>
        <p:nvSpPr>
          <p:cNvPr id="29" name="Shape 29"/>
          <p:cNvSpPr/>
          <p:nvPr/>
        </p:nvSpPr>
        <p:spPr>
          <a:xfrm>
            <a:off x="-93699" y="12882176"/>
            <a:ext cx="24758299" cy="587002"/>
          </a:xfrm>
          <a:prstGeom prst="rect">
            <a:avLst/>
          </a:prstGeom>
          <a:solidFill>
            <a:srgbClr val="185B9E"/>
          </a:solidFill>
          <a:ln w="12700">
            <a:miter lim="400000"/>
          </a:ln>
        </p:spPr>
        <p:txBody>
          <a:bodyPr lIns="50800" tIns="50800" rIns="50800" bIns="50800" anchor="ctr"/>
          <a:lstStyle/>
          <a:p>
            <a:pPr>
              <a:defRPr>
                <a:latin typeface="Helvetica Light"/>
                <a:ea typeface="Helvetica Light"/>
                <a:cs typeface="Helvetica Light"/>
                <a:sym typeface="Helvetica Light"/>
              </a:defRPr>
            </a:pPr>
            <a:endParaRPr/>
          </a:p>
        </p:txBody>
      </p:sp>
      <p:sp>
        <p:nvSpPr>
          <p:cNvPr id="30" name="Shape 30"/>
          <p:cNvSpPr/>
          <p:nvPr/>
        </p:nvSpPr>
        <p:spPr>
          <a:xfrm>
            <a:off x="-93699" y="13341777"/>
            <a:ext cx="24758299" cy="116018"/>
          </a:xfrm>
          <a:prstGeom prst="rect">
            <a:avLst/>
          </a:prstGeom>
          <a:solidFill>
            <a:srgbClr val="DDB043"/>
          </a:solidFill>
          <a:ln w="12700">
            <a:miter lim="400000"/>
          </a:ln>
        </p:spPr>
        <p:txBody>
          <a:bodyPr lIns="50800" tIns="50800" rIns="50800" bIns="50800" anchor="ctr"/>
          <a:lstStyle/>
          <a:p>
            <a:pPr>
              <a:defRPr>
                <a:latin typeface="Helvetica Light"/>
                <a:ea typeface="Helvetica Light"/>
                <a:cs typeface="Helvetica Light"/>
                <a:sym typeface="Helvetica Light"/>
              </a:defRPr>
            </a:pPr>
            <a:endParaRPr/>
          </a:p>
        </p:txBody>
      </p:sp>
      <p:sp>
        <p:nvSpPr>
          <p:cNvPr id="31" name="Shape 31"/>
          <p:cNvSpPr/>
          <p:nvPr/>
        </p:nvSpPr>
        <p:spPr>
          <a:xfrm>
            <a:off x="22185754" y="12609954"/>
            <a:ext cx="1029846" cy="1029846"/>
          </a:xfrm>
          <a:prstGeom prst="ellipse">
            <a:avLst/>
          </a:prstGeom>
          <a:solidFill>
            <a:srgbClr val="FFFFFF"/>
          </a:solidFill>
          <a:ln w="12700">
            <a:miter lim="400000"/>
          </a:ln>
          <a:extLst>
            <a:ext uri="{C572A759-6A51-4108-AA02-DFA0A04FC94B}">
              <ma14:wrappingTextBoxFlag xmlns:ma14="http://schemas.microsoft.com/office/mac/drawingml/2011/main" xmlns="" val="1"/>
            </a:ext>
          </a:extLst>
        </p:spPr>
        <p:txBody>
          <a:bodyPr lIns="50800" tIns="50800" rIns="50800" bIns="50800" anchor="ctr"/>
          <a:lstStyle/>
          <a:p>
            <a:r>
              <a:t>   </a:t>
            </a:r>
          </a:p>
        </p:txBody>
      </p:sp>
      <p:sp>
        <p:nvSpPr>
          <p:cNvPr id="32" name="Shape 32"/>
          <p:cNvSpPr/>
          <p:nvPr/>
        </p:nvSpPr>
        <p:spPr>
          <a:xfrm>
            <a:off x="15857974" y="12966127"/>
            <a:ext cx="6100365" cy="317501"/>
          </a:xfrm>
          <a:prstGeom prst="rect">
            <a:avLst/>
          </a:prstGeom>
          <a:ln w="12700">
            <a:miter lim="400000"/>
          </a:ln>
          <a:extLst>
            <a:ext uri="{C572A759-6A51-4108-AA02-DFA0A04FC94B}">
              <ma14:wrappingTextBoxFlag xmlns:ma14="http://schemas.microsoft.com/office/mac/drawingml/2011/main" xmlns="" val="1"/>
            </a:ext>
          </a:extLst>
        </p:spPr>
        <p:txBody>
          <a:bodyPr lIns="33866" tIns="33866" rIns="33866" bIns="33866" anchor="ctr">
            <a:spAutoFit/>
          </a:bodyPr>
          <a:lstStyle/>
          <a:p>
            <a:pPr algn="r" defTabSz="457200">
              <a:lnSpc>
                <a:spcPct val="120000"/>
              </a:lnSpc>
              <a:defRPr sz="1500" spc="37">
                <a:latin typeface="Lato Bold"/>
                <a:ea typeface="Lato Bold"/>
                <a:cs typeface="Lato Bold"/>
                <a:sym typeface="Lato Bold"/>
              </a:defRPr>
            </a:pPr>
            <a:r>
              <a:rPr dirty="0">
                <a:solidFill>
                  <a:srgbClr val="FFFFFF"/>
                </a:solidFill>
              </a:rPr>
              <a:t>CITIZENS IN SUPPORT OF THE SEA SERVICES</a:t>
            </a:r>
            <a:r>
              <a:rPr dirty="0">
                <a:latin typeface="Lato Regular"/>
                <a:ea typeface="Lato Regular"/>
                <a:cs typeface="Lato Regular"/>
                <a:sym typeface="Lato Regular"/>
              </a:rPr>
              <a:t>   </a:t>
            </a:r>
            <a:r>
              <a:rPr dirty="0"/>
              <a:t>  </a:t>
            </a:r>
          </a:p>
        </p:txBody>
      </p:sp>
      <p:sp>
        <p:nvSpPr>
          <p:cNvPr id="33" name="Shape 33"/>
          <p:cNvSpPr>
            <a:spLocks noGrp="1"/>
          </p:cNvSpPr>
          <p:nvPr>
            <p:ph type="sldNum" sz="quarter" idx="2"/>
          </p:nvPr>
        </p:nvSpPr>
        <p:spPr>
          <a:xfrm>
            <a:off x="22472142" y="12939458"/>
            <a:ext cx="369315" cy="370839"/>
          </a:xfrm>
          <a:prstGeom prst="rect">
            <a:avLst/>
          </a:prstGeom>
        </p:spPr>
        <p:txBody>
          <a:bodyPr/>
          <a:lstStyle>
            <a:lvl1pPr>
              <a:defRPr sz="1800">
                <a:latin typeface="Lato-Medium"/>
                <a:ea typeface="Lato-Medium"/>
                <a:cs typeface="Lato-Medium"/>
                <a:sym typeface="Lato-Medium"/>
              </a:defRPr>
            </a:lvl1pPr>
          </a:lstStyle>
          <a:p>
            <a:fld id="{86CB4B4D-7CA3-9044-876B-883B54F8677D}" type="slidenum">
              <a:t>‹#›</a:t>
            </a:fld>
            <a:endParaRPr/>
          </a:p>
        </p:txBody>
      </p:sp>
    </p:spTree>
  </p:cSld>
  <p:clrMapOvr>
    <a:masterClrMapping/>
  </p:clrMapOvr>
  <p:transition spd="med"/>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Shape 2"/>
          <p:cNvSpPr/>
          <p:nvPr/>
        </p:nvSpPr>
        <p:spPr>
          <a:xfrm>
            <a:off x="-232563" y="-97742"/>
            <a:ext cx="24849126" cy="6700691"/>
          </a:xfrm>
          <a:prstGeom prst="rect">
            <a:avLst/>
          </a:prstGeom>
          <a:solidFill>
            <a:srgbClr val="185B9E"/>
          </a:solidFill>
          <a:ln w="12700">
            <a:miter lim="400000"/>
          </a:ln>
        </p:spPr>
        <p:txBody>
          <a:bodyPr lIns="50800" tIns="50800" rIns="50800" bIns="50800" anchor="ctr"/>
          <a:lstStyle/>
          <a:p>
            <a:pPr>
              <a:defRPr>
                <a:latin typeface="Helvetica Light"/>
                <a:ea typeface="Helvetica Light"/>
                <a:cs typeface="Helvetica Light"/>
                <a:sym typeface="Helvetica Light"/>
              </a:defRPr>
            </a:pPr>
            <a:endParaRPr/>
          </a:p>
        </p:txBody>
      </p:sp>
      <p:sp>
        <p:nvSpPr>
          <p:cNvPr id="3" name="Shape 3"/>
          <p:cNvSpPr/>
          <p:nvPr/>
        </p:nvSpPr>
        <p:spPr>
          <a:xfrm>
            <a:off x="-232563" y="6751684"/>
            <a:ext cx="24849126" cy="218836"/>
          </a:xfrm>
          <a:prstGeom prst="rect">
            <a:avLst/>
          </a:prstGeom>
          <a:solidFill>
            <a:srgbClr val="DDB043"/>
          </a:solidFill>
          <a:ln w="12700">
            <a:miter lim="400000"/>
          </a:ln>
        </p:spPr>
        <p:txBody>
          <a:bodyPr lIns="50800" tIns="50800" rIns="50800" bIns="50800" anchor="ctr"/>
          <a:lstStyle/>
          <a:p>
            <a:pPr>
              <a:defRPr>
                <a:latin typeface="Helvetica Light"/>
                <a:ea typeface="Helvetica Light"/>
                <a:cs typeface="Helvetica Light"/>
                <a:sym typeface="Helvetica Light"/>
              </a:defRPr>
            </a:pPr>
            <a:endParaRPr/>
          </a:p>
        </p:txBody>
      </p:sp>
      <p:grpSp>
        <p:nvGrpSpPr>
          <p:cNvPr id="6" name="Group 6"/>
          <p:cNvGrpSpPr/>
          <p:nvPr/>
        </p:nvGrpSpPr>
        <p:grpSpPr>
          <a:xfrm>
            <a:off x="3223672" y="3975769"/>
            <a:ext cx="5764465" cy="5764464"/>
            <a:chOff x="0" y="0"/>
            <a:chExt cx="5764464" cy="5764463"/>
          </a:xfrm>
        </p:grpSpPr>
        <p:sp>
          <p:nvSpPr>
            <p:cNvPr id="4" name="Shape 4"/>
            <p:cNvSpPr/>
            <p:nvPr/>
          </p:nvSpPr>
          <p:spPr>
            <a:xfrm>
              <a:off x="0" y="0"/>
              <a:ext cx="5764465" cy="5764464"/>
            </a:xfrm>
            <a:prstGeom prst="ellipse">
              <a:avLst/>
            </a:prstGeom>
            <a:solidFill>
              <a:srgbClr val="FFFFFF"/>
            </a:solidFill>
            <a:ln w="12700" cap="flat">
              <a:noFill/>
              <a:miter lim="400000"/>
            </a:ln>
            <a:effectLst/>
          </p:spPr>
          <p:txBody>
            <a:bodyPr wrap="square" lIns="50800" tIns="50800" rIns="50800" bIns="50800" numCol="1" anchor="ctr">
              <a:noAutofit/>
            </a:bodyPr>
            <a:lstStyle/>
            <a:p>
              <a:pPr>
                <a:defRPr>
                  <a:latin typeface="Helvetica Light"/>
                  <a:ea typeface="Helvetica Light"/>
                  <a:cs typeface="Helvetica Light"/>
                  <a:sym typeface="Helvetica Light"/>
                </a:defRPr>
              </a:pPr>
              <a:endParaRPr/>
            </a:p>
          </p:txBody>
        </p:sp>
        <p:pic>
          <p:nvPicPr>
            <p:cNvPr id="5" name="image1.png"/>
            <p:cNvPicPr>
              <a:picLocks noChangeAspect="1"/>
            </p:cNvPicPr>
            <p:nvPr/>
          </p:nvPicPr>
          <p:blipFill>
            <a:blip r:embed="rId4">
              <a:extLst/>
            </a:blip>
            <a:stretch>
              <a:fillRect/>
            </a:stretch>
          </p:blipFill>
          <p:spPr>
            <a:xfrm>
              <a:off x="203586" y="348784"/>
              <a:ext cx="5049940" cy="5066896"/>
            </a:xfrm>
            <a:prstGeom prst="rect">
              <a:avLst/>
            </a:prstGeom>
            <a:ln w="12700" cap="flat">
              <a:noFill/>
              <a:miter lim="400000"/>
            </a:ln>
            <a:effectLst/>
          </p:spPr>
        </p:pic>
      </p:grpSp>
      <p:sp>
        <p:nvSpPr>
          <p:cNvPr id="7" name="Shape 7"/>
          <p:cNvSpPr>
            <a:spLocks noGrp="1"/>
          </p:cNvSpPr>
          <p:nvPr>
            <p:ph type="sldNum" sz="quarter" idx="2"/>
          </p:nvPr>
        </p:nvSpPr>
        <p:spPr>
          <a:xfrm>
            <a:off x="17201593" y="12578081"/>
            <a:ext cx="273607" cy="269239"/>
          </a:xfrm>
          <a:prstGeom prst="rect">
            <a:avLst/>
          </a:prstGeom>
          <a:ln w="12700">
            <a:miter lim="400000"/>
          </a:ln>
        </p:spPr>
        <p:txBody>
          <a:bodyPr wrap="none" lIns="45718" tIns="45718" rIns="45718" bIns="45718" anchor="ctr">
            <a:spAutoFit/>
          </a:bodyPr>
          <a:lstStyle>
            <a:lvl1pPr algn="r">
              <a:defRPr sz="1200">
                <a:latin typeface="Helvetica Light"/>
                <a:ea typeface="Helvetica Light"/>
                <a:cs typeface="Helvetica Light"/>
                <a:sym typeface="Helvetica Light"/>
              </a:defRPr>
            </a:lvl1pPr>
          </a:lstStyle>
          <a:p>
            <a:fld id="{86CB4B4D-7CA3-9044-876B-883B54F8677D}" type="slidenum">
              <a:t>‹#›</a:t>
            </a:fld>
            <a:endParaRPr/>
          </a:p>
        </p:txBody>
      </p:sp>
      <p:sp>
        <p:nvSpPr>
          <p:cNvPr id="8" name="Shape 8"/>
          <p:cNvSpPr>
            <a:spLocks noGrp="1"/>
          </p:cNvSpPr>
          <p:nvPr>
            <p:ph type="title"/>
          </p:nvPr>
        </p:nvSpPr>
        <p:spPr>
          <a:xfrm>
            <a:off x="3653366" y="1958422"/>
            <a:ext cx="19507201" cy="2499831"/>
          </a:xfrm>
          <a:prstGeom prst="rect">
            <a:avLst/>
          </a:prstGeom>
          <a:ln w="12700">
            <a:miter lim="400000"/>
          </a:ln>
          <a:extLst>
            <a:ext uri="{C572A759-6A51-4108-AA02-DFA0A04FC94B}">
              <ma14:wrappingTextBoxFlag xmlns:ma14="http://schemas.microsoft.com/office/mac/drawingml/2011/main" xmlns="" val="1"/>
            </a:ext>
          </a:extLst>
        </p:spPr>
        <p:txBody>
          <a:bodyPr lIns="0" tIns="0" rIns="0" bIns="0" anchor="ctr">
            <a:normAutofit/>
          </a:bodyPr>
          <a:lstStyle/>
          <a:p>
            <a:r>
              <a:t>Title Text</a:t>
            </a:r>
          </a:p>
        </p:txBody>
      </p:sp>
      <p:sp>
        <p:nvSpPr>
          <p:cNvPr id="9" name="Shape 9"/>
          <p:cNvSpPr>
            <a:spLocks noGrp="1"/>
          </p:cNvSpPr>
          <p:nvPr>
            <p:ph type="body" idx="1"/>
          </p:nvPr>
        </p:nvSpPr>
        <p:spPr>
          <a:xfrm>
            <a:off x="13610166" y="4458252"/>
            <a:ext cx="9550401" cy="8761896"/>
          </a:xfrm>
          <a:prstGeom prst="rect">
            <a:avLst/>
          </a:prstGeom>
          <a:ln w="12700">
            <a:miter lim="400000"/>
          </a:ln>
          <a:extLst>
            <a:ext uri="{C572A759-6A51-4108-AA02-DFA0A04FC94B}">
              <ma14:wrappingTextBoxFlag xmlns:ma14="http://schemas.microsoft.com/office/mac/drawingml/2011/main" xmlns="" val="1"/>
            </a:ext>
          </a:extLst>
        </p:spPr>
        <p:txBody>
          <a:bodyPr lIns="0" tIns="0" rIns="0" bIns="0" anchor="ctr">
            <a:normAutofit/>
          </a:bodyPr>
          <a:lstStyle/>
          <a:p>
            <a:r>
              <a:t>Body Level One</a:t>
            </a:r>
          </a:p>
          <a:p>
            <a:pPr lvl="1"/>
            <a:r>
              <a:t>Body Level Two</a:t>
            </a:r>
          </a:p>
          <a:p>
            <a:pPr lvl="2"/>
            <a:r>
              <a:t>Body Level Three</a:t>
            </a:r>
          </a:p>
          <a:p>
            <a:pPr lvl="3"/>
            <a:r>
              <a:t>Body Level Four</a:t>
            </a:r>
          </a:p>
          <a:p>
            <a:pPr lvl="4"/>
            <a:r>
              <a:t>Body Level Five</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Lst>
  <p:transition spd="med"/>
  <p:hf hdr="0" ftr="0" dt="0"/>
  <p:txStyles>
    <p:titleStyle>
      <a:lvl1pPr marL="0" marR="0" indent="0" algn="ctr" defTabSz="825500" rtl="0" latinLnBrk="0">
        <a:lnSpc>
          <a:spcPct val="100000"/>
        </a:lnSpc>
        <a:spcBef>
          <a:spcPts val="0"/>
        </a:spcBef>
        <a:spcAft>
          <a:spcPts val="0"/>
        </a:spcAft>
        <a:buClrTx/>
        <a:buSzTx/>
        <a:buFontTx/>
        <a:buNone/>
        <a:tabLst/>
        <a:defRPr sz="11200" b="0" i="0" u="none" strike="noStrike" cap="none" spc="0" baseline="0">
          <a:ln>
            <a:noFill/>
          </a:ln>
          <a:solidFill>
            <a:srgbClr val="000000"/>
          </a:solidFill>
          <a:uFillTx/>
          <a:latin typeface="Helvetica Light"/>
          <a:ea typeface="Helvetica Light"/>
          <a:cs typeface="Helvetica Light"/>
          <a:sym typeface="Helvetica Light"/>
        </a:defRPr>
      </a:lvl1pPr>
      <a:lvl2pPr marL="0" marR="0" indent="0" algn="ctr" defTabSz="825500" rtl="0" latinLnBrk="0">
        <a:lnSpc>
          <a:spcPct val="100000"/>
        </a:lnSpc>
        <a:spcBef>
          <a:spcPts val="0"/>
        </a:spcBef>
        <a:spcAft>
          <a:spcPts val="0"/>
        </a:spcAft>
        <a:buClrTx/>
        <a:buSzTx/>
        <a:buFontTx/>
        <a:buNone/>
        <a:tabLst/>
        <a:defRPr sz="11200" b="0" i="0" u="none" strike="noStrike" cap="none" spc="0" baseline="0">
          <a:ln>
            <a:noFill/>
          </a:ln>
          <a:solidFill>
            <a:srgbClr val="000000"/>
          </a:solidFill>
          <a:uFillTx/>
          <a:latin typeface="Helvetica Light"/>
          <a:ea typeface="Helvetica Light"/>
          <a:cs typeface="Helvetica Light"/>
          <a:sym typeface="Helvetica Light"/>
        </a:defRPr>
      </a:lvl2pPr>
      <a:lvl3pPr marL="0" marR="0" indent="0" algn="ctr" defTabSz="825500" rtl="0" latinLnBrk="0">
        <a:lnSpc>
          <a:spcPct val="100000"/>
        </a:lnSpc>
        <a:spcBef>
          <a:spcPts val="0"/>
        </a:spcBef>
        <a:spcAft>
          <a:spcPts val="0"/>
        </a:spcAft>
        <a:buClrTx/>
        <a:buSzTx/>
        <a:buFontTx/>
        <a:buNone/>
        <a:tabLst/>
        <a:defRPr sz="11200" b="0" i="0" u="none" strike="noStrike" cap="none" spc="0" baseline="0">
          <a:ln>
            <a:noFill/>
          </a:ln>
          <a:solidFill>
            <a:srgbClr val="000000"/>
          </a:solidFill>
          <a:uFillTx/>
          <a:latin typeface="Helvetica Light"/>
          <a:ea typeface="Helvetica Light"/>
          <a:cs typeface="Helvetica Light"/>
          <a:sym typeface="Helvetica Light"/>
        </a:defRPr>
      </a:lvl3pPr>
      <a:lvl4pPr marL="0" marR="0" indent="0" algn="ctr" defTabSz="825500" rtl="0" latinLnBrk="0">
        <a:lnSpc>
          <a:spcPct val="100000"/>
        </a:lnSpc>
        <a:spcBef>
          <a:spcPts val="0"/>
        </a:spcBef>
        <a:spcAft>
          <a:spcPts val="0"/>
        </a:spcAft>
        <a:buClrTx/>
        <a:buSzTx/>
        <a:buFontTx/>
        <a:buNone/>
        <a:tabLst/>
        <a:defRPr sz="11200" b="0" i="0" u="none" strike="noStrike" cap="none" spc="0" baseline="0">
          <a:ln>
            <a:noFill/>
          </a:ln>
          <a:solidFill>
            <a:srgbClr val="000000"/>
          </a:solidFill>
          <a:uFillTx/>
          <a:latin typeface="Helvetica Light"/>
          <a:ea typeface="Helvetica Light"/>
          <a:cs typeface="Helvetica Light"/>
          <a:sym typeface="Helvetica Light"/>
        </a:defRPr>
      </a:lvl4pPr>
      <a:lvl5pPr marL="0" marR="0" indent="0" algn="ctr" defTabSz="825500" rtl="0" latinLnBrk="0">
        <a:lnSpc>
          <a:spcPct val="100000"/>
        </a:lnSpc>
        <a:spcBef>
          <a:spcPts val="0"/>
        </a:spcBef>
        <a:spcAft>
          <a:spcPts val="0"/>
        </a:spcAft>
        <a:buClrTx/>
        <a:buSzTx/>
        <a:buFontTx/>
        <a:buNone/>
        <a:tabLst/>
        <a:defRPr sz="11200" b="0" i="0" u="none" strike="noStrike" cap="none" spc="0" baseline="0">
          <a:ln>
            <a:noFill/>
          </a:ln>
          <a:solidFill>
            <a:srgbClr val="000000"/>
          </a:solidFill>
          <a:uFillTx/>
          <a:latin typeface="Helvetica Light"/>
          <a:ea typeface="Helvetica Light"/>
          <a:cs typeface="Helvetica Light"/>
          <a:sym typeface="Helvetica Light"/>
        </a:defRPr>
      </a:lvl5pPr>
      <a:lvl6pPr marL="0" marR="0" indent="0" algn="ctr" defTabSz="825500" rtl="0" latinLnBrk="0">
        <a:lnSpc>
          <a:spcPct val="100000"/>
        </a:lnSpc>
        <a:spcBef>
          <a:spcPts val="0"/>
        </a:spcBef>
        <a:spcAft>
          <a:spcPts val="0"/>
        </a:spcAft>
        <a:buClrTx/>
        <a:buSzTx/>
        <a:buFontTx/>
        <a:buNone/>
        <a:tabLst/>
        <a:defRPr sz="11200" b="0" i="0" u="none" strike="noStrike" cap="none" spc="0" baseline="0">
          <a:ln>
            <a:noFill/>
          </a:ln>
          <a:solidFill>
            <a:srgbClr val="000000"/>
          </a:solidFill>
          <a:uFillTx/>
          <a:latin typeface="Helvetica Light"/>
          <a:ea typeface="Helvetica Light"/>
          <a:cs typeface="Helvetica Light"/>
          <a:sym typeface="Helvetica Light"/>
        </a:defRPr>
      </a:lvl6pPr>
      <a:lvl7pPr marL="0" marR="0" indent="0" algn="ctr" defTabSz="825500" rtl="0" latinLnBrk="0">
        <a:lnSpc>
          <a:spcPct val="100000"/>
        </a:lnSpc>
        <a:spcBef>
          <a:spcPts val="0"/>
        </a:spcBef>
        <a:spcAft>
          <a:spcPts val="0"/>
        </a:spcAft>
        <a:buClrTx/>
        <a:buSzTx/>
        <a:buFontTx/>
        <a:buNone/>
        <a:tabLst/>
        <a:defRPr sz="11200" b="0" i="0" u="none" strike="noStrike" cap="none" spc="0" baseline="0">
          <a:ln>
            <a:noFill/>
          </a:ln>
          <a:solidFill>
            <a:srgbClr val="000000"/>
          </a:solidFill>
          <a:uFillTx/>
          <a:latin typeface="Helvetica Light"/>
          <a:ea typeface="Helvetica Light"/>
          <a:cs typeface="Helvetica Light"/>
          <a:sym typeface="Helvetica Light"/>
        </a:defRPr>
      </a:lvl7pPr>
      <a:lvl8pPr marL="0" marR="0" indent="0" algn="ctr" defTabSz="825500" rtl="0" latinLnBrk="0">
        <a:lnSpc>
          <a:spcPct val="100000"/>
        </a:lnSpc>
        <a:spcBef>
          <a:spcPts val="0"/>
        </a:spcBef>
        <a:spcAft>
          <a:spcPts val="0"/>
        </a:spcAft>
        <a:buClrTx/>
        <a:buSzTx/>
        <a:buFontTx/>
        <a:buNone/>
        <a:tabLst/>
        <a:defRPr sz="11200" b="0" i="0" u="none" strike="noStrike" cap="none" spc="0" baseline="0">
          <a:ln>
            <a:noFill/>
          </a:ln>
          <a:solidFill>
            <a:srgbClr val="000000"/>
          </a:solidFill>
          <a:uFillTx/>
          <a:latin typeface="Helvetica Light"/>
          <a:ea typeface="Helvetica Light"/>
          <a:cs typeface="Helvetica Light"/>
          <a:sym typeface="Helvetica Light"/>
        </a:defRPr>
      </a:lvl8pPr>
      <a:lvl9pPr marL="0" marR="0" indent="0" algn="ctr" defTabSz="825500" rtl="0" latinLnBrk="0">
        <a:lnSpc>
          <a:spcPct val="100000"/>
        </a:lnSpc>
        <a:spcBef>
          <a:spcPts val="0"/>
        </a:spcBef>
        <a:spcAft>
          <a:spcPts val="0"/>
        </a:spcAft>
        <a:buClrTx/>
        <a:buSzTx/>
        <a:buFontTx/>
        <a:buNone/>
        <a:tabLst/>
        <a:defRPr sz="11200" b="0" i="0" u="none" strike="noStrike" cap="none" spc="0" baseline="0">
          <a:ln>
            <a:noFill/>
          </a:ln>
          <a:solidFill>
            <a:srgbClr val="000000"/>
          </a:solidFill>
          <a:uFillTx/>
          <a:latin typeface="Helvetica Light"/>
          <a:ea typeface="Helvetica Light"/>
          <a:cs typeface="Helvetica Light"/>
          <a:sym typeface="Helvetica Light"/>
        </a:defRPr>
      </a:lvl9pPr>
    </p:titleStyle>
    <p:bodyStyle>
      <a:lvl1pPr marL="635000" marR="0" indent="-635000" algn="l" defTabSz="825500" rtl="0" latinLnBrk="0">
        <a:lnSpc>
          <a:spcPct val="100000"/>
        </a:lnSpc>
        <a:spcBef>
          <a:spcPts val="5900"/>
        </a:spcBef>
        <a:spcAft>
          <a:spcPts val="0"/>
        </a:spcAft>
        <a:buClrTx/>
        <a:buSzPct val="75000"/>
        <a:buFontTx/>
        <a:buChar char="•"/>
        <a:tabLst/>
        <a:defRPr sz="5200" b="0" i="0" u="none" strike="noStrike" cap="none" spc="0" baseline="0">
          <a:ln>
            <a:noFill/>
          </a:ln>
          <a:solidFill>
            <a:srgbClr val="000000"/>
          </a:solidFill>
          <a:uFillTx/>
          <a:latin typeface="Helvetica Light"/>
          <a:ea typeface="Helvetica Light"/>
          <a:cs typeface="Helvetica Light"/>
          <a:sym typeface="Helvetica Light"/>
        </a:defRPr>
      </a:lvl1pPr>
      <a:lvl2pPr marL="1270000" marR="0" indent="-635000" algn="l" defTabSz="825500" rtl="0" latinLnBrk="0">
        <a:lnSpc>
          <a:spcPct val="100000"/>
        </a:lnSpc>
        <a:spcBef>
          <a:spcPts val="5900"/>
        </a:spcBef>
        <a:spcAft>
          <a:spcPts val="0"/>
        </a:spcAft>
        <a:buClrTx/>
        <a:buSzPct val="75000"/>
        <a:buFontTx/>
        <a:buChar char="•"/>
        <a:tabLst/>
        <a:defRPr sz="5200" b="0" i="0" u="none" strike="noStrike" cap="none" spc="0" baseline="0">
          <a:ln>
            <a:noFill/>
          </a:ln>
          <a:solidFill>
            <a:srgbClr val="000000"/>
          </a:solidFill>
          <a:uFillTx/>
          <a:latin typeface="Helvetica Light"/>
          <a:ea typeface="Helvetica Light"/>
          <a:cs typeface="Helvetica Light"/>
          <a:sym typeface="Helvetica Light"/>
        </a:defRPr>
      </a:lvl2pPr>
      <a:lvl3pPr marL="1905000" marR="0" indent="-635000" algn="l" defTabSz="825500" rtl="0" latinLnBrk="0">
        <a:lnSpc>
          <a:spcPct val="100000"/>
        </a:lnSpc>
        <a:spcBef>
          <a:spcPts val="5900"/>
        </a:spcBef>
        <a:spcAft>
          <a:spcPts val="0"/>
        </a:spcAft>
        <a:buClrTx/>
        <a:buSzPct val="75000"/>
        <a:buFontTx/>
        <a:buChar char="•"/>
        <a:tabLst/>
        <a:defRPr sz="5200" b="0" i="0" u="none" strike="noStrike" cap="none" spc="0" baseline="0">
          <a:ln>
            <a:noFill/>
          </a:ln>
          <a:solidFill>
            <a:srgbClr val="000000"/>
          </a:solidFill>
          <a:uFillTx/>
          <a:latin typeface="Helvetica Light"/>
          <a:ea typeface="Helvetica Light"/>
          <a:cs typeface="Helvetica Light"/>
          <a:sym typeface="Helvetica Light"/>
        </a:defRPr>
      </a:lvl3pPr>
      <a:lvl4pPr marL="2540000" marR="0" indent="-635000" algn="l" defTabSz="825500" rtl="0" latinLnBrk="0">
        <a:lnSpc>
          <a:spcPct val="100000"/>
        </a:lnSpc>
        <a:spcBef>
          <a:spcPts val="5900"/>
        </a:spcBef>
        <a:spcAft>
          <a:spcPts val="0"/>
        </a:spcAft>
        <a:buClrTx/>
        <a:buSzPct val="75000"/>
        <a:buFontTx/>
        <a:buChar char="•"/>
        <a:tabLst/>
        <a:defRPr sz="5200" b="0" i="0" u="none" strike="noStrike" cap="none" spc="0" baseline="0">
          <a:ln>
            <a:noFill/>
          </a:ln>
          <a:solidFill>
            <a:srgbClr val="000000"/>
          </a:solidFill>
          <a:uFillTx/>
          <a:latin typeface="Helvetica Light"/>
          <a:ea typeface="Helvetica Light"/>
          <a:cs typeface="Helvetica Light"/>
          <a:sym typeface="Helvetica Light"/>
        </a:defRPr>
      </a:lvl4pPr>
      <a:lvl5pPr marL="3175000" marR="0" indent="-635000" algn="l" defTabSz="825500" rtl="0" latinLnBrk="0">
        <a:lnSpc>
          <a:spcPct val="100000"/>
        </a:lnSpc>
        <a:spcBef>
          <a:spcPts val="5900"/>
        </a:spcBef>
        <a:spcAft>
          <a:spcPts val="0"/>
        </a:spcAft>
        <a:buClrTx/>
        <a:buSzPct val="75000"/>
        <a:buFontTx/>
        <a:buChar char="•"/>
        <a:tabLst/>
        <a:defRPr sz="5200" b="0" i="0" u="none" strike="noStrike" cap="none" spc="0" baseline="0">
          <a:ln>
            <a:noFill/>
          </a:ln>
          <a:solidFill>
            <a:srgbClr val="000000"/>
          </a:solidFill>
          <a:uFillTx/>
          <a:latin typeface="Helvetica Light"/>
          <a:ea typeface="Helvetica Light"/>
          <a:cs typeface="Helvetica Light"/>
          <a:sym typeface="Helvetica Light"/>
        </a:defRPr>
      </a:lvl5pPr>
      <a:lvl6pPr marL="3810000" marR="0" indent="-635000" algn="l" defTabSz="825500" rtl="0" latinLnBrk="0">
        <a:lnSpc>
          <a:spcPct val="100000"/>
        </a:lnSpc>
        <a:spcBef>
          <a:spcPts val="5900"/>
        </a:spcBef>
        <a:spcAft>
          <a:spcPts val="0"/>
        </a:spcAft>
        <a:buClrTx/>
        <a:buSzPct val="75000"/>
        <a:buFontTx/>
        <a:buChar char="•"/>
        <a:tabLst/>
        <a:defRPr sz="5200" b="0" i="0" u="none" strike="noStrike" cap="none" spc="0" baseline="0">
          <a:ln>
            <a:noFill/>
          </a:ln>
          <a:solidFill>
            <a:srgbClr val="000000"/>
          </a:solidFill>
          <a:uFillTx/>
          <a:latin typeface="Helvetica Light"/>
          <a:ea typeface="Helvetica Light"/>
          <a:cs typeface="Helvetica Light"/>
          <a:sym typeface="Helvetica Light"/>
        </a:defRPr>
      </a:lvl6pPr>
      <a:lvl7pPr marL="4445000" marR="0" indent="-635000" algn="l" defTabSz="825500" rtl="0" latinLnBrk="0">
        <a:lnSpc>
          <a:spcPct val="100000"/>
        </a:lnSpc>
        <a:spcBef>
          <a:spcPts val="5900"/>
        </a:spcBef>
        <a:spcAft>
          <a:spcPts val="0"/>
        </a:spcAft>
        <a:buClrTx/>
        <a:buSzPct val="75000"/>
        <a:buFontTx/>
        <a:buChar char="•"/>
        <a:tabLst/>
        <a:defRPr sz="5200" b="0" i="0" u="none" strike="noStrike" cap="none" spc="0" baseline="0">
          <a:ln>
            <a:noFill/>
          </a:ln>
          <a:solidFill>
            <a:srgbClr val="000000"/>
          </a:solidFill>
          <a:uFillTx/>
          <a:latin typeface="Helvetica Light"/>
          <a:ea typeface="Helvetica Light"/>
          <a:cs typeface="Helvetica Light"/>
          <a:sym typeface="Helvetica Light"/>
        </a:defRPr>
      </a:lvl7pPr>
      <a:lvl8pPr marL="5080000" marR="0" indent="-635000" algn="l" defTabSz="825500" rtl="0" latinLnBrk="0">
        <a:lnSpc>
          <a:spcPct val="100000"/>
        </a:lnSpc>
        <a:spcBef>
          <a:spcPts val="5900"/>
        </a:spcBef>
        <a:spcAft>
          <a:spcPts val="0"/>
        </a:spcAft>
        <a:buClrTx/>
        <a:buSzPct val="75000"/>
        <a:buFontTx/>
        <a:buChar char="•"/>
        <a:tabLst/>
        <a:defRPr sz="5200" b="0" i="0" u="none" strike="noStrike" cap="none" spc="0" baseline="0">
          <a:ln>
            <a:noFill/>
          </a:ln>
          <a:solidFill>
            <a:srgbClr val="000000"/>
          </a:solidFill>
          <a:uFillTx/>
          <a:latin typeface="Helvetica Light"/>
          <a:ea typeface="Helvetica Light"/>
          <a:cs typeface="Helvetica Light"/>
          <a:sym typeface="Helvetica Light"/>
        </a:defRPr>
      </a:lvl8pPr>
      <a:lvl9pPr marL="5715000" marR="0" indent="-635000" algn="l" defTabSz="825500" rtl="0" latinLnBrk="0">
        <a:lnSpc>
          <a:spcPct val="100000"/>
        </a:lnSpc>
        <a:spcBef>
          <a:spcPts val="5900"/>
        </a:spcBef>
        <a:spcAft>
          <a:spcPts val="0"/>
        </a:spcAft>
        <a:buClrTx/>
        <a:buSzPct val="75000"/>
        <a:buFontTx/>
        <a:buChar char="•"/>
        <a:tabLst/>
        <a:defRPr sz="5200" b="0" i="0" u="none" strike="noStrike" cap="none" spc="0" baseline="0">
          <a:ln>
            <a:noFill/>
          </a:ln>
          <a:solidFill>
            <a:srgbClr val="000000"/>
          </a:solidFill>
          <a:uFillTx/>
          <a:latin typeface="Helvetica Light"/>
          <a:ea typeface="Helvetica Light"/>
          <a:cs typeface="Helvetica Light"/>
          <a:sym typeface="Helvetica Light"/>
        </a:defRPr>
      </a:lvl9pPr>
    </p:bodyStyle>
    <p:otherStyle>
      <a:lvl1pPr marL="0" marR="0" indent="0" algn="r" defTabSz="825500" rtl="0" latinLnBrk="0">
        <a:lnSpc>
          <a:spcPct val="100000"/>
        </a:lnSpc>
        <a:spcBef>
          <a:spcPts val="0"/>
        </a:spcBef>
        <a:spcAft>
          <a:spcPts val="0"/>
        </a:spcAft>
        <a:buClrTx/>
        <a:buSzTx/>
        <a:buFontTx/>
        <a:buNone/>
        <a:tabLst/>
        <a:defRPr sz="1200" b="0" i="0" u="none" strike="noStrike" cap="none" spc="0" baseline="0">
          <a:ln>
            <a:noFill/>
          </a:ln>
          <a:solidFill>
            <a:schemeClr val="tx1"/>
          </a:solidFill>
          <a:uFillTx/>
          <a:latin typeface="+mn-lt"/>
          <a:ea typeface="+mn-ea"/>
          <a:cs typeface="+mn-cs"/>
          <a:sym typeface="Helvetica Light"/>
        </a:defRPr>
      </a:lvl1pPr>
      <a:lvl2pPr marL="0" marR="0" indent="0" algn="r" defTabSz="825500" rtl="0" latinLnBrk="0">
        <a:lnSpc>
          <a:spcPct val="100000"/>
        </a:lnSpc>
        <a:spcBef>
          <a:spcPts val="0"/>
        </a:spcBef>
        <a:spcAft>
          <a:spcPts val="0"/>
        </a:spcAft>
        <a:buClrTx/>
        <a:buSzTx/>
        <a:buFontTx/>
        <a:buNone/>
        <a:tabLst/>
        <a:defRPr sz="1200" b="0" i="0" u="none" strike="noStrike" cap="none" spc="0" baseline="0">
          <a:ln>
            <a:noFill/>
          </a:ln>
          <a:solidFill>
            <a:schemeClr val="tx1"/>
          </a:solidFill>
          <a:uFillTx/>
          <a:latin typeface="+mn-lt"/>
          <a:ea typeface="+mn-ea"/>
          <a:cs typeface="+mn-cs"/>
          <a:sym typeface="Helvetica Light"/>
        </a:defRPr>
      </a:lvl2pPr>
      <a:lvl3pPr marL="0" marR="0" indent="0" algn="r" defTabSz="825500" rtl="0" latinLnBrk="0">
        <a:lnSpc>
          <a:spcPct val="100000"/>
        </a:lnSpc>
        <a:spcBef>
          <a:spcPts val="0"/>
        </a:spcBef>
        <a:spcAft>
          <a:spcPts val="0"/>
        </a:spcAft>
        <a:buClrTx/>
        <a:buSzTx/>
        <a:buFontTx/>
        <a:buNone/>
        <a:tabLst/>
        <a:defRPr sz="1200" b="0" i="0" u="none" strike="noStrike" cap="none" spc="0" baseline="0">
          <a:ln>
            <a:noFill/>
          </a:ln>
          <a:solidFill>
            <a:schemeClr val="tx1"/>
          </a:solidFill>
          <a:uFillTx/>
          <a:latin typeface="+mn-lt"/>
          <a:ea typeface="+mn-ea"/>
          <a:cs typeface="+mn-cs"/>
          <a:sym typeface="Helvetica Light"/>
        </a:defRPr>
      </a:lvl3pPr>
      <a:lvl4pPr marL="0" marR="0" indent="0" algn="r" defTabSz="825500" rtl="0" latinLnBrk="0">
        <a:lnSpc>
          <a:spcPct val="100000"/>
        </a:lnSpc>
        <a:spcBef>
          <a:spcPts val="0"/>
        </a:spcBef>
        <a:spcAft>
          <a:spcPts val="0"/>
        </a:spcAft>
        <a:buClrTx/>
        <a:buSzTx/>
        <a:buFontTx/>
        <a:buNone/>
        <a:tabLst/>
        <a:defRPr sz="1200" b="0" i="0" u="none" strike="noStrike" cap="none" spc="0" baseline="0">
          <a:ln>
            <a:noFill/>
          </a:ln>
          <a:solidFill>
            <a:schemeClr val="tx1"/>
          </a:solidFill>
          <a:uFillTx/>
          <a:latin typeface="+mn-lt"/>
          <a:ea typeface="+mn-ea"/>
          <a:cs typeface="+mn-cs"/>
          <a:sym typeface="Helvetica Light"/>
        </a:defRPr>
      </a:lvl4pPr>
      <a:lvl5pPr marL="0" marR="0" indent="0" algn="r" defTabSz="825500" rtl="0" latinLnBrk="0">
        <a:lnSpc>
          <a:spcPct val="100000"/>
        </a:lnSpc>
        <a:spcBef>
          <a:spcPts val="0"/>
        </a:spcBef>
        <a:spcAft>
          <a:spcPts val="0"/>
        </a:spcAft>
        <a:buClrTx/>
        <a:buSzTx/>
        <a:buFontTx/>
        <a:buNone/>
        <a:tabLst/>
        <a:defRPr sz="1200" b="0" i="0" u="none" strike="noStrike" cap="none" spc="0" baseline="0">
          <a:ln>
            <a:noFill/>
          </a:ln>
          <a:solidFill>
            <a:schemeClr val="tx1"/>
          </a:solidFill>
          <a:uFillTx/>
          <a:latin typeface="+mn-lt"/>
          <a:ea typeface="+mn-ea"/>
          <a:cs typeface="+mn-cs"/>
          <a:sym typeface="Helvetica Light"/>
        </a:defRPr>
      </a:lvl5pPr>
      <a:lvl6pPr marL="0" marR="0" indent="0" algn="r" defTabSz="825500" rtl="0" latinLnBrk="0">
        <a:lnSpc>
          <a:spcPct val="100000"/>
        </a:lnSpc>
        <a:spcBef>
          <a:spcPts val="0"/>
        </a:spcBef>
        <a:spcAft>
          <a:spcPts val="0"/>
        </a:spcAft>
        <a:buClrTx/>
        <a:buSzTx/>
        <a:buFontTx/>
        <a:buNone/>
        <a:tabLst/>
        <a:defRPr sz="1200" b="0" i="0" u="none" strike="noStrike" cap="none" spc="0" baseline="0">
          <a:ln>
            <a:noFill/>
          </a:ln>
          <a:solidFill>
            <a:schemeClr val="tx1"/>
          </a:solidFill>
          <a:uFillTx/>
          <a:latin typeface="+mn-lt"/>
          <a:ea typeface="+mn-ea"/>
          <a:cs typeface="+mn-cs"/>
          <a:sym typeface="Helvetica Light"/>
        </a:defRPr>
      </a:lvl6pPr>
      <a:lvl7pPr marL="0" marR="0" indent="0" algn="r" defTabSz="825500" rtl="0" latinLnBrk="0">
        <a:lnSpc>
          <a:spcPct val="100000"/>
        </a:lnSpc>
        <a:spcBef>
          <a:spcPts val="0"/>
        </a:spcBef>
        <a:spcAft>
          <a:spcPts val="0"/>
        </a:spcAft>
        <a:buClrTx/>
        <a:buSzTx/>
        <a:buFontTx/>
        <a:buNone/>
        <a:tabLst/>
        <a:defRPr sz="1200" b="0" i="0" u="none" strike="noStrike" cap="none" spc="0" baseline="0">
          <a:ln>
            <a:noFill/>
          </a:ln>
          <a:solidFill>
            <a:schemeClr val="tx1"/>
          </a:solidFill>
          <a:uFillTx/>
          <a:latin typeface="+mn-lt"/>
          <a:ea typeface="+mn-ea"/>
          <a:cs typeface="+mn-cs"/>
          <a:sym typeface="Helvetica Light"/>
        </a:defRPr>
      </a:lvl7pPr>
      <a:lvl8pPr marL="0" marR="0" indent="0" algn="r" defTabSz="825500" rtl="0" latinLnBrk="0">
        <a:lnSpc>
          <a:spcPct val="100000"/>
        </a:lnSpc>
        <a:spcBef>
          <a:spcPts val="0"/>
        </a:spcBef>
        <a:spcAft>
          <a:spcPts val="0"/>
        </a:spcAft>
        <a:buClrTx/>
        <a:buSzTx/>
        <a:buFontTx/>
        <a:buNone/>
        <a:tabLst/>
        <a:defRPr sz="1200" b="0" i="0" u="none" strike="noStrike" cap="none" spc="0" baseline="0">
          <a:ln>
            <a:noFill/>
          </a:ln>
          <a:solidFill>
            <a:schemeClr val="tx1"/>
          </a:solidFill>
          <a:uFillTx/>
          <a:latin typeface="+mn-lt"/>
          <a:ea typeface="+mn-ea"/>
          <a:cs typeface="+mn-cs"/>
          <a:sym typeface="Helvetica Light"/>
        </a:defRPr>
      </a:lvl8pPr>
      <a:lvl9pPr marL="0" marR="0" indent="0" algn="r" defTabSz="825500" rtl="0" latinLnBrk="0">
        <a:lnSpc>
          <a:spcPct val="100000"/>
        </a:lnSpc>
        <a:spcBef>
          <a:spcPts val="0"/>
        </a:spcBef>
        <a:spcAft>
          <a:spcPts val="0"/>
        </a:spcAft>
        <a:buClrTx/>
        <a:buSzTx/>
        <a:buFontTx/>
        <a:buNone/>
        <a:tabLst/>
        <a:defRPr sz="1200" b="0" i="0" u="none" strike="noStrike" cap="none" spc="0" baseline="0">
          <a:ln>
            <a:noFill/>
          </a:ln>
          <a:solidFill>
            <a:schemeClr val="tx1"/>
          </a:solidFill>
          <a:uFillTx/>
          <a:latin typeface="+mn-lt"/>
          <a:ea typeface="+mn-ea"/>
          <a:cs typeface="+mn-cs"/>
          <a:sym typeface="Helvetica Light"/>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2" name="Shape 42"/>
          <p:cNvSpPr>
            <a:spLocks noGrp="1"/>
          </p:cNvSpPr>
          <p:nvPr>
            <p:ph type="title" idx="4294967295"/>
          </p:nvPr>
        </p:nvSpPr>
        <p:spPr>
          <a:xfrm>
            <a:off x="9227127" y="2301685"/>
            <a:ext cx="15253091" cy="1979370"/>
          </a:xfrm>
          <a:prstGeom prst="rect">
            <a:avLst/>
          </a:prstGeom>
        </p:spPr>
        <p:txBody>
          <a:bodyPr anchor="t">
            <a:normAutofit/>
          </a:bodyPr>
          <a:lstStyle>
            <a:lvl1pPr algn="l">
              <a:defRPr sz="10200">
                <a:solidFill>
                  <a:srgbClr val="FFFFFF"/>
                </a:solidFill>
                <a:latin typeface="Lato Regular"/>
                <a:ea typeface="Lato Regular"/>
                <a:cs typeface="Lato Regular"/>
                <a:sym typeface="Lato Regular"/>
              </a:defRPr>
            </a:lvl1pPr>
          </a:lstStyle>
          <a:p>
            <a:r>
              <a:rPr lang="en-US" dirty="0">
                <a:latin typeface="Times New Roman" panose="02020603050405020304" pitchFamily="18" charset="0"/>
                <a:cs typeface="Times New Roman" panose="02020603050405020304" pitchFamily="18" charset="0"/>
              </a:rPr>
              <a:t>The Transition</a:t>
            </a:r>
            <a:endParaRPr dirty="0">
              <a:latin typeface="Times New Roman" panose="02020603050405020304" pitchFamily="18" charset="0"/>
              <a:cs typeface="Times New Roman" panose="02020603050405020304" pitchFamily="18" charset="0"/>
            </a:endParaRPr>
          </a:p>
        </p:txBody>
      </p:sp>
      <p:sp>
        <p:nvSpPr>
          <p:cNvPr id="43" name="Shape 43"/>
          <p:cNvSpPr>
            <a:spLocks noGrp="1"/>
          </p:cNvSpPr>
          <p:nvPr>
            <p:ph type="body" sz="half" idx="4294967295"/>
          </p:nvPr>
        </p:nvSpPr>
        <p:spPr>
          <a:xfrm>
            <a:off x="1259840" y="9433559"/>
            <a:ext cx="21417239" cy="4282441"/>
          </a:xfrm>
          <a:prstGeom prst="rect">
            <a:avLst/>
          </a:prstGeom>
        </p:spPr>
        <p:txBody>
          <a:bodyPr anchor="t">
            <a:normAutofit/>
          </a:bodyPr>
          <a:lstStyle/>
          <a:p>
            <a:pPr marL="0" indent="0" algn="ctr">
              <a:spcBef>
                <a:spcPts val="0"/>
              </a:spcBef>
              <a:buSzTx/>
              <a:buNone/>
              <a:defRPr sz="5300">
                <a:solidFill>
                  <a:srgbClr val="185B9E"/>
                </a:solidFill>
                <a:latin typeface="Lato Regular"/>
                <a:ea typeface="Lato Regular"/>
                <a:cs typeface="Lato Regular"/>
                <a:sym typeface="Lato Regular"/>
              </a:defRPr>
            </a:pPr>
            <a:r>
              <a:rPr lang="en-US" sz="6000" dirty="0">
                <a:solidFill>
                  <a:srgbClr val="002060"/>
                </a:solidFill>
                <a:latin typeface="Times New Roman" panose="02020603050405020304" pitchFamily="18" charset="0"/>
                <a:cs typeface="Times New Roman" panose="02020603050405020304" pitchFamily="18" charset="0"/>
              </a:rPr>
              <a:t>Presented By:</a:t>
            </a:r>
          </a:p>
          <a:p>
            <a:pPr marL="0" indent="0" algn="ctr">
              <a:spcBef>
                <a:spcPts val="0"/>
              </a:spcBef>
              <a:buSzTx/>
              <a:buNone/>
              <a:defRPr sz="5300">
                <a:solidFill>
                  <a:srgbClr val="185B9E"/>
                </a:solidFill>
                <a:latin typeface="Lato Regular"/>
                <a:ea typeface="Lato Regular"/>
                <a:cs typeface="Lato Regular"/>
                <a:sym typeface="Lato Regular"/>
              </a:defRPr>
            </a:pPr>
            <a:r>
              <a:rPr lang="en-US" sz="6000" dirty="0">
                <a:solidFill>
                  <a:srgbClr val="002060"/>
                </a:solidFill>
                <a:latin typeface="Times New Roman" panose="02020603050405020304" pitchFamily="18" charset="0"/>
                <a:cs typeface="Times New Roman" panose="02020603050405020304" pitchFamily="18" charset="0"/>
              </a:rPr>
              <a:t>David Reilly</a:t>
            </a:r>
          </a:p>
          <a:p>
            <a:pPr marL="0" indent="0" algn="ctr">
              <a:spcBef>
                <a:spcPts val="0"/>
              </a:spcBef>
              <a:buSzTx/>
              <a:buNone/>
              <a:defRPr sz="5300">
                <a:solidFill>
                  <a:srgbClr val="185B9E"/>
                </a:solidFill>
                <a:latin typeface="Lato Regular"/>
                <a:ea typeface="Lato Regular"/>
                <a:cs typeface="Lato Regular"/>
                <a:sym typeface="Lato Regular"/>
              </a:defRPr>
            </a:pPr>
            <a:r>
              <a:rPr lang="en-US" sz="6000" dirty="0">
                <a:solidFill>
                  <a:srgbClr val="002060"/>
                </a:solidFill>
                <a:latin typeface="Times New Roman" panose="02020603050405020304" pitchFamily="18" charset="0"/>
                <a:cs typeface="Times New Roman" panose="02020603050405020304" pitchFamily="18" charset="0"/>
              </a:rPr>
              <a:t>MAY/JUN 2019</a:t>
            </a:r>
            <a:endParaRPr lang="en-US" sz="6000" dirty="0">
              <a:latin typeface="Times New Roman" panose="02020603050405020304" pitchFamily="18" charset="0"/>
              <a:cs typeface="Times New Roman" panose="02020603050405020304" pitchFamily="18" charset="0"/>
            </a:endParaRPr>
          </a:p>
        </p:txBody>
      </p:sp>
      <p:sp>
        <p:nvSpPr>
          <p:cNvPr id="45" name="Shape 45"/>
          <p:cNvSpPr>
            <a:spLocks noGrp="1"/>
          </p:cNvSpPr>
          <p:nvPr>
            <p:ph type="sldNum" sz="quarter" idx="2"/>
          </p:nvPr>
        </p:nvSpPr>
        <p:spPr>
          <a:xfrm>
            <a:off x="17286327" y="12578081"/>
            <a:ext cx="188873" cy="269239"/>
          </a:xfrm>
          <a:prstGeom prst="rect">
            <a:avLst/>
          </a:prstGeom>
          <a:extLst>
            <a:ext uri="{C572A759-6A51-4108-AA02-DFA0A04FC94B}">
              <ma14:wrappingTextBoxFlag xmlns="" xmlns:ma14="http://schemas.microsoft.com/office/mac/drawingml/2011/main" val="1"/>
            </a:ext>
          </a:extLst>
        </p:spPr>
        <p:txBody>
          <a:bodyPr/>
          <a:lstStyle/>
          <a:p>
            <a:pPr marL="0" marR="0" lvl="0" indent="0" algn="r" defTabSz="825500" rtl="0" eaLnBrk="1" fontAlgn="auto" latinLnBrk="0" hangingPunct="0">
              <a:lnSpc>
                <a:spcPct val="100000"/>
              </a:lnSpc>
              <a:spcBef>
                <a:spcPts val="0"/>
              </a:spcBef>
              <a:spcAft>
                <a:spcPts val="0"/>
              </a:spcAft>
              <a:buClrTx/>
              <a:buSzTx/>
              <a:buFontTx/>
              <a:buNone/>
              <a:tabLst/>
              <a:defRPr/>
            </a:pPr>
            <a:fld id="{86CB4B4D-7CA3-9044-876B-883B54F8677D}" type="slidenum">
              <a:rPr kumimoji="0" sz="1200" b="0" i="0" u="none" strike="noStrike" kern="0" cap="none" spc="0" normalizeH="0" baseline="0" noProof="0">
                <a:ln>
                  <a:noFill/>
                </a:ln>
                <a:solidFill>
                  <a:srgbClr val="000000"/>
                </a:solidFill>
                <a:effectLst/>
                <a:uLnTx/>
                <a:uFillTx/>
                <a:latin typeface="Helvetica Light"/>
                <a:sym typeface="Helvetica Light"/>
              </a:rPr>
              <a:pPr marL="0" marR="0" lvl="0" indent="0" algn="r" defTabSz="825500" rtl="0" eaLnBrk="1" fontAlgn="auto" latinLnBrk="0" hangingPunct="0">
                <a:lnSpc>
                  <a:spcPct val="100000"/>
                </a:lnSpc>
                <a:spcBef>
                  <a:spcPts val="0"/>
                </a:spcBef>
                <a:spcAft>
                  <a:spcPts val="0"/>
                </a:spcAft>
                <a:buClrTx/>
                <a:buSzTx/>
                <a:buFontTx/>
                <a:buNone/>
                <a:tabLst/>
                <a:defRPr/>
              </a:pPr>
              <a:t>1</a:t>
            </a:fld>
            <a:endParaRPr kumimoji="0" sz="1200" b="0" i="0" u="none" strike="noStrike" kern="0" cap="none" spc="0" normalizeH="0" baseline="0" noProof="0">
              <a:ln>
                <a:noFill/>
              </a:ln>
              <a:solidFill>
                <a:srgbClr val="000000"/>
              </a:solidFill>
              <a:effectLst/>
              <a:uLnTx/>
              <a:uFillTx/>
              <a:latin typeface="Helvetica Light"/>
              <a:sym typeface="Helvetica Light"/>
            </a:endParaRPr>
          </a:p>
        </p:txBody>
      </p:sp>
      <p:sp>
        <p:nvSpPr>
          <p:cNvPr id="5" name="Shape 44">
            <a:extLst>
              <a:ext uri="{FF2B5EF4-FFF2-40B4-BE49-F238E27FC236}">
                <a16:creationId xmlns:a16="http://schemas.microsoft.com/office/drawing/2014/main" id="{3557B769-A6EB-4644-9B4A-4B625D6693F9}"/>
              </a:ext>
            </a:extLst>
          </p:cNvPr>
          <p:cNvSpPr/>
          <p:nvPr/>
        </p:nvSpPr>
        <p:spPr>
          <a:xfrm>
            <a:off x="3759200" y="0"/>
            <a:ext cx="20624801" cy="2657138"/>
          </a:xfrm>
          <a:prstGeom prst="rect">
            <a:avLst/>
          </a:prstGeom>
          <a:ln w="12700">
            <a:miter lim="400000"/>
          </a:ln>
          <a:extLst>
            <a:ext uri="{C572A759-6A51-4108-AA02-DFA0A04FC94B}">
              <ma14:wrappingTextBoxFlag xmlns:ma14="http://schemas.microsoft.com/office/mac/drawingml/2011/main" xmlns="" val="1"/>
            </a:ext>
          </a:extLst>
        </p:spPr>
        <p:txBody>
          <a:bodyPr wrap="square" lIns="50800" tIns="50800" rIns="50800" bIns="50800" anchor="ctr">
            <a:spAutoFit/>
          </a:bodyPr>
          <a:lstStyle>
            <a:lvl1pPr>
              <a:defRPr sz="12000">
                <a:solidFill>
                  <a:srgbClr val="DDB043"/>
                </a:solidFill>
                <a:latin typeface="Lato Bold"/>
                <a:ea typeface="Lato Bold"/>
                <a:cs typeface="Lato Bold"/>
                <a:sym typeface="Lato Bold"/>
              </a:defRPr>
            </a:lvl1pPr>
          </a:lstStyle>
          <a:p>
            <a:pPr algn="r"/>
            <a:r>
              <a:rPr lang="en-US" sz="16600" dirty="0">
                <a:latin typeface="Times New Roman" panose="02020603050405020304" pitchFamily="18" charset="0"/>
                <a:cs typeface="Times New Roman" panose="02020603050405020304" pitchFamily="18" charset="0"/>
              </a:rPr>
              <a:t>Governance &amp; Bylaws</a:t>
            </a:r>
            <a:endParaRPr sz="16600" dirty="0">
              <a:latin typeface="Times New Roman" panose="02020603050405020304" pitchFamily="18" charset="0"/>
              <a:cs typeface="Times New Roman" panose="02020603050405020304" pitchFamily="18" charset="0"/>
            </a:endParaRPr>
          </a:p>
        </p:txBody>
      </p:sp>
      <p:sp>
        <p:nvSpPr>
          <p:cNvPr id="6" name="Shape 42">
            <a:extLst>
              <a:ext uri="{FF2B5EF4-FFF2-40B4-BE49-F238E27FC236}">
                <a16:creationId xmlns:a16="http://schemas.microsoft.com/office/drawing/2014/main" id="{BAEF987E-5EB4-430E-87D7-5C0BB7FEB7F6}"/>
              </a:ext>
            </a:extLst>
          </p:cNvPr>
          <p:cNvSpPr txBox="1">
            <a:spLocks/>
          </p:cNvSpPr>
          <p:nvPr/>
        </p:nvSpPr>
        <p:spPr>
          <a:xfrm>
            <a:off x="13484007" y="4055120"/>
            <a:ext cx="11301046" cy="2355653"/>
          </a:xfrm>
          <a:prstGeom prst="rect">
            <a:avLst/>
          </a:prstGeom>
          <a:ln w="12700">
            <a:miter lim="400000"/>
          </a:ln>
          <a:extLst>
            <a:ext uri="{C572A759-6A51-4108-AA02-DFA0A04FC94B}">
              <ma14:wrappingTextBoxFlag xmlns:ma14="http://schemas.microsoft.com/office/mac/drawingml/2011/main" xmlns="" val="1"/>
            </a:ext>
          </a:extLst>
        </p:spPr>
        <p:txBody>
          <a:bodyPr lIns="0" tIns="0" rIns="0" bIns="0" anchor="t">
            <a:normAutofit fontScale="97500"/>
          </a:bodyPr>
          <a:lstStyle>
            <a:lvl1pPr marL="0" marR="0" indent="0" algn="l" defTabSz="825500" rtl="0" latinLnBrk="0">
              <a:lnSpc>
                <a:spcPct val="100000"/>
              </a:lnSpc>
              <a:spcBef>
                <a:spcPts val="0"/>
              </a:spcBef>
              <a:spcAft>
                <a:spcPts val="0"/>
              </a:spcAft>
              <a:buClrTx/>
              <a:buSzTx/>
              <a:buFontTx/>
              <a:buNone/>
              <a:tabLst/>
              <a:defRPr sz="10200" b="0" i="0" u="none" strike="noStrike" cap="none" spc="0" baseline="0">
                <a:ln>
                  <a:noFill/>
                </a:ln>
                <a:solidFill>
                  <a:srgbClr val="FFFFFF"/>
                </a:solidFill>
                <a:uFillTx/>
                <a:latin typeface="Lato Regular"/>
                <a:ea typeface="Lato Regular"/>
                <a:cs typeface="Lato Regular"/>
                <a:sym typeface="Lato Regular"/>
              </a:defRPr>
            </a:lvl1pPr>
            <a:lvl2pPr marL="0" marR="0" indent="0" algn="ctr" defTabSz="825500" rtl="0" latinLnBrk="0">
              <a:lnSpc>
                <a:spcPct val="100000"/>
              </a:lnSpc>
              <a:spcBef>
                <a:spcPts val="0"/>
              </a:spcBef>
              <a:spcAft>
                <a:spcPts val="0"/>
              </a:spcAft>
              <a:buClrTx/>
              <a:buSzTx/>
              <a:buFontTx/>
              <a:buNone/>
              <a:tabLst/>
              <a:defRPr sz="11200" b="0" i="0" u="none" strike="noStrike" cap="none" spc="0" baseline="0">
                <a:ln>
                  <a:noFill/>
                </a:ln>
                <a:solidFill>
                  <a:srgbClr val="000000"/>
                </a:solidFill>
                <a:uFillTx/>
                <a:latin typeface="Helvetica Light"/>
                <a:ea typeface="Helvetica Light"/>
                <a:cs typeface="Helvetica Light"/>
                <a:sym typeface="Helvetica Light"/>
              </a:defRPr>
            </a:lvl2pPr>
            <a:lvl3pPr marL="0" marR="0" indent="0" algn="ctr" defTabSz="825500" rtl="0" latinLnBrk="0">
              <a:lnSpc>
                <a:spcPct val="100000"/>
              </a:lnSpc>
              <a:spcBef>
                <a:spcPts val="0"/>
              </a:spcBef>
              <a:spcAft>
                <a:spcPts val="0"/>
              </a:spcAft>
              <a:buClrTx/>
              <a:buSzTx/>
              <a:buFontTx/>
              <a:buNone/>
              <a:tabLst/>
              <a:defRPr sz="11200" b="0" i="0" u="none" strike="noStrike" cap="none" spc="0" baseline="0">
                <a:ln>
                  <a:noFill/>
                </a:ln>
                <a:solidFill>
                  <a:srgbClr val="000000"/>
                </a:solidFill>
                <a:uFillTx/>
                <a:latin typeface="Helvetica Light"/>
                <a:ea typeface="Helvetica Light"/>
                <a:cs typeface="Helvetica Light"/>
                <a:sym typeface="Helvetica Light"/>
              </a:defRPr>
            </a:lvl3pPr>
            <a:lvl4pPr marL="0" marR="0" indent="0" algn="ctr" defTabSz="825500" rtl="0" latinLnBrk="0">
              <a:lnSpc>
                <a:spcPct val="100000"/>
              </a:lnSpc>
              <a:spcBef>
                <a:spcPts val="0"/>
              </a:spcBef>
              <a:spcAft>
                <a:spcPts val="0"/>
              </a:spcAft>
              <a:buClrTx/>
              <a:buSzTx/>
              <a:buFontTx/>
              <a:buNone/>
              <a:tabLst/>
              <a:defRPr sz="11200" b="0" i="0" u="none" strike="noStrike" cap="none" spc="0" baseline="0">
                <a:ln>
                  <a:noFill/>
                </a:ln>
                <a:solidFill>
                  <a:srgbClr val="000000"/>
                </a:solidFill>
                <a:uFillTx/>
                <a:latin typeface="Helvetica Light"/>
                <a:ea typeface="Helvetica Light"/>
                <a:cs typeface="Helvetica Light"/>
                <a:sym typeface="Helvetica Light"/>
              </a:defRPr>
            </a:lvl4pPr>
            <a:lvl5pPr marL="0" marR="0" indent="0" algn="ctr" defTabSz="825500" rtl="0" latinLnBrk="0">
              <a:lnSpc>
                <a:spcPct val="100000"/>
              </a:lnSpc>
              <a:spcBef>
                <a:spcPts val="0"/>
              </a:spcBef>
              <a:spcAft>
                <a:spcPts val="0"/>
              </a:spcAft>
              <a:buClrTx/>
              <a:buSzTx/>
              <a:buFontTx/>
              <a:buNone/>
              <a:tabLst/>
              <a:defRPr sz="11200" b="0" i="0" u="none" strike="noStrike" cap="none" spc="0" baseline="0">
                <a:ln>
                  <a:noFill/>
                </a:ln>
                <a:solidFill>
                  <a:srgbClr val="000000"/>
                </a:solidFill>
                <a:uFillTx/>
                <a:latin typeface="Helvetica Light"/>
                <a:ea typeface="Helvetica Light"/>
                <a:cs typeface="Helvetica Light"/>
                <a:sym typeface="Helvetica Light"/>
              </a:defRPr>
            </a:lvl5pPr>
            <a:lvl6pPr marL="0" marR="0" indent="0" algn="ctr" defTabSz="825500" rtl="0" latinLnBrk="0">
              <a:lnSpc>
                <a:spcPct val="100000"/>
              </a:lnSpc>
              <a:spcBef>
                <a:spcPts val="0"/>
              </a:spcBef>
              <a:spcAft>
                <a:spcPts val="0"/>
              </a:spcAft>
              <a:buClrTx/>
              <a:buSzTx/>
              <a:buFontTx/>
              <a:buNone/>
              <a:tabLst/>
              <a:defRPr sz="11200" b="0" i="0" u="none" strike="noStrike" cap="none" spc="0" baseline="0">
                <a:ln>
                  <a:noFill/>
                </a:ln>
                <a:solidFill>
                  <a:srgbClr val="000000"/>
                </a:solidFill>
                <a:uFillTx/>
                <a:latin typeface="Helvetica Light"/>
                <a:ea typeface="Helvetica Light"/>
                <a:cs typeface="Helvetica Light"/>
                <a:sym typeface="Helvetica Light"/>
              </a:defRPr>
            </a:lvl6pPr>
            <a:lvl7pPr marL="0" marR="0" indent="0" algn="ctr" defTabSz="825500" rtl="0" latinLnBrk="0">
              <a:lnSpc>
                <a:spcPct val="100000"/>
              </a:lnSpc>
              <a:spcBef>
                <a:spcPts val="0"/>
              </a:spcBef>
              <a:spcAft>
                <a:spcPts val="0"/>
              </a:spcAft>
              <a:buClrTx/>
              <a:buSzTx/>
              <a:buFontTx/>
              <a:buNone/>
              <a:tabLst/>
              <a:defRPr sz="11200" b="0" i="0" u="none" strike="noStrike" cap="none" spc="0" baseline="0">
                <a:ln>
                  <a:noFill/>
                </a:ln>
                <a:solidFill>
                  <a:srgbClr val="000000"/>
                </a:solidFill>
                <a:uFillTx/>
                <a:latin typeface="Helvetica Light"/>
                <a:ea typeface="Helvetica Light"/>
                <a:cs typeface="Helvetica Light"/>
                <a:sym typeface="Helvetica Light"/>
              </a:defRPr>
            </a:lvl7pPr>
            <a:lvl8pPr marL="0" marR="0" indent="0" algn="ctr" defTabSz="825500" rtl="0" latinLnBrk="0">
              <a:lnSpc>
                <a:spcPct val="100000"/>
              </a:lnSpc>
              <a:spcBef>
                <a:spcPts val="0"/>
              </a:spcBef>
              <a:spcAft>
                <a:spcPts val="0"/>
              </a:spcAft>
              <a:buClrTx/>
              <a:buSzTx/>
              <a:buFontTx/>
              <a:buNone/>
              <a:tabLst/>
              <a:defRPr sz="11200" b="0" i="0" u="none" strike="noStrike" cap="none" spc="0" baseline="0">
                <a:ln>
                  <a:noFill/>
                </a:ln>
                <a:solidFill>
                  <a:srgbClr val="000000"/>
                </a:solidFill>
                <a:uFillTx/>
                <a:latin typeface="Helvetica Light"/>
                <a:ea typeface="Helvetica Light"/>
                <a:cs typeface="Helvetica Light"/>
                <a:sym typeface="Helvetica Light"/>
              </a:defRPr>
            </a:lvl8pPr>
            <a:lvl9pPr marL="0" marR="0" indent="0" algn="ctr" defTabSz="825500" rtl="0" latinLnBrk="0">
              <a:lnSpc>
                <a:spcPct val="100000"/>
              </a:lnSpc>
              <a:spcBef>
                <a:spcPts val="0"/>
              </a:spcBef>
              <a:spcAft>
                <a:spcPts val="0"/>
              </a:spcAft>
              <a:buClrTx/>
              <a:buSzTx/>
              <a:buFontTx/>
              <a:buNone/>
              <a:tabLst/>
              <a:defRPr sz="11200" b="0" i="0" u="none" strike="noStrike" cap="none" spc="0" baseline="0">
                <a:ln>
                  <a:noFill/>
                </a:ln>
                <a:solidFill>
                  <a:srgbClr val="000000"/>
                </a:solidFill>
                <a:uFillTx/>
                <a:latin typeface="Helvetica Light"/>
                <a:ea typeface="Helvetica Light"/>
                <a:cs typeface="Helvetica Light"/>
                <a:sym typeface="Helvetica Light"/>
              </a:defRPr>
            </a:lvl9pPr>
          </a:lstStyle>
          <a:p>
            <a:pPr hangingPunct="1"/>
            <a:endParaRPr lang="en-US" dirty="0">
              <a:latin typeface="Times New Roman" panose="02020603050405020304" pitchFamily="18" charset="0"/>
              <a:cs typeface="Times New Roman" panose="02020603050405020304" pitchFamily="18" charset="0"/>
            </a:endParaRPr>
          </a:p>
        </p:txBody>
      </p:sp>
      <p:sp>
        <p:nvSpPr>
          <p:cNvPr id="2" name="TextBox 1"/>
          <p:cNvSpPr txBox="1"/>
          <p:nvPr/>
        </p:nvSpPr>
        <p:spPr>
          <a:xfrm flipH="1">
            <a:off x="9227127" y="3514838"/>
            <a:ext cx="13965381" cy="2887970"/>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r>
              <a:rPr lang="en-US" sz="10100" dirty="0">
                <a:solidFill>
                  <a:schemeClr val="bg1"/>
                </a:solidFill>
                <a:latin typeface="Times New Roman" panose="02020603050405020304" pitchFamily="18" charset="0"/>
                <a:cs typeface="Times New Roman" panose="02020603050405020304" pitchFamily="18" charset="0"/>
                <a:sym typeface="Helvetica Light"/>
              </a:rPr>
              <a:t> </a:t>
            </a:r>
            <a:r>
              <a:rPr lang="en-US" sz="8000" dirty="0">
                <a:solidFill>
                  <a:schemeClr val="bg1"/>
                </a:solidFill>
                <a:latin typeface="Times New Roman" panose="02020603050405020304" pitchFamily="18" charset="0"/>
                <a:cs typeface="Times New Roman" panose="02020603050405020304" pitchFamily="18" charset="0"/>
                <a:sym typeface="Helvetica Light"/>
              </a:rPr>
              <a:t>The 21</a:t>
            </a:r>
            <a:r>
              <a:rPr lang="en-US" sz="8000" baseline="30000" dirty="0">
                <a:solidFill>
                  <a:schemeClr val="bg1"/>
                </a:solidFill>
                <a:latin typeface="Times New Roman" panose="02020603050405020304" pitchFamily="18" charset="0"/>
                <a:cs typeface="Times New Roman" panose="02020603050405020304" pitchFamily="18" charset="0"/>
                <a:sym typeface="Helvetica Light"/>
              </a:rPr>
              <a:t>st</a:t>
            </a:r>
            <a:r>
              <a:rPr lang="en-US" sz="8000" dirty="0">
                <a:solidFill>
                  <a:schemeClr val="bg1"/>
                </a:solidFill>
                <a:latin typeface="Times New Roman" panose="02020603050405020304" pitchFamily="18" charset="0"/>
                <a:cs typeface="Times New Roman" panose="02020603050405020304" pitchFamily="18" charset="0"/>
                <a:sym typeface="Helvetica Light"/>
              </a:rPr>
              <a:t> Century Model</a:t>
            </a:r>
          </a:p>
          <a:p>
            <a:r>
              <a:rPr kumimoji="0" lang="en-US" sz="8000" b="0" i="0" u="none" strike="noStrike" cap="none" spc="0" normalizeH="0" baseline="0" dirty="0">
                <a:ln>
                  <a:noFill/>
                </a:ln>
                <a:solidFill>
                  <a:schemeClr val="bg1"/>
                </a:solidFill>
                <a:effectLst/>
                <a:uFillTx/>
                <a:latin typeface="Times New Roman" panose="02020603050405020304" pitchFamily="18" charset="0"/>
                <a:cs typeface="Times New Roman" panose="02020603050405020304" pitchFamily="18" charset="0"/>
                <a:sym typeface="Helvetica Light"/>
              </a:rPr>
              <a:t>And Model for the</a:t>
            </a:r>
            <a:r>
              <a:rPr kumimoji="0" lang="en-US" sz="8000" b="0" i="0" u="none" strike="noStrike" cap="none" spc="0" normalizeH="0" dirty="0">
                <a:ln>
                  <a:noFill/>
                </a:ln>
                <a:solidFill>
                  <a:schemeClr val="bg1"/>
                </a:solidFill>
                <a:effectLst/>
                <a:uFillTx/>
                <a:latin typeface="Times New Roman" panose="02020603050405020304" pitchFamily="18" charset="0"/>
                <a:cs typeface="Times New Roman" panose="02020603050405020304" pitchFamily="18" charset="0"/>
                <a:sym typeface="Helvetica Light"/>
              </a:rPr>
              <a:t> Future</a:t>
            </a:r>
            <a:endParaRPr kumimoji="0" lang="en-US" sz="8000" b="0" i="0" u="none" strike="noStrike" cap="none" spc="0" normalizeH="0" baseline="0" dirty="0">
              <a:ln>
                <a:noFill/>
              </a:ln>
              <a:solidFill>
                <a:schemeClr val="bg1"/>
              </a:solidFill>
              <a:effectLst/>
              <a:uFillTx/>
              <a:sym typeface="Lucida Grande"/>
            </a:endParaRPr>
          </a:p>
        </p:txBody>
      </p:sp>
    </p:spTree>
    <p:extLst>
      <p:ext uri="{BB962C8B-B14F-4D97-AF65-F5344CB8AC3E}">
        <p14:creationId xmlns:p14="http://schemas.microsoft.com/office/powerpoint/2010/main" val="1476532211"/>
      </p:ext>
    </p:extLst>
  </p:cSld>
  <p:clrMapOvr>
    <a:masterClrMapping/>
  </p:clrMapOvr>
  <p:transition spd="med"/>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239391-0519-4676-BEBC-8233E0CA0818}"/>
              </a:ext>
            </a:extLst>
          </p:cNvPr>
          <p:cNvSpPr>
            <a:spLocks noGrp="1"/>
          </p:cNvSpPr>
          <p:nvPr>
            <p:ph type="title"/>
          </p:nvPr>
        </p:nvSpPr>
        <p:spPr>
          <a:xfrm>
            <a:off x="1499229" y="2475192"/>
            <a:ext cx="21509627" cy="1807404"/>
          </a:xfrm>
        </p:spPr>
        <p:txBody>
          <a:bodyPr>
            <a:normAutofit/>
          </a:bodyPr>
          <a:lstStyle/>
          <a:p>
            <a:r>
              <a:rPr lang="en-US" sz="8000" b="1" dirty="0">
                <a:solidFill>
                  <a:schemeClr val="accent1">
                    <a:lumMod val="50000"/>
                  </a:schemeClr>
                </a:solidFill>
                <a:latin typeface="Times New Roman" panose="02020603050405020304" pitchFamily="18" charset="0"/>
                <a:cs typeface="Times New Roman" panose="02020603050405020304" pitchFamily="18" charset="0"/>
              </a:rPr>
              <a:t>Current and Proposed Board of Directors</a:t>
            </a:r>
          </a:p>
        </p:txBody>
      </p:sp>
      <p:sp>
        <p:nvSpPr>
          <p:cNvPr id="3" name="Slide Number Placeholder 2">
            <a:extLst>
              <a:ext uri="{FF2B5EF4-FFF2-40B4-BE49-F238E27FC236}">
                <a16:creationId xmlns:a16="http://schemas.microsoft.com/office/drawing/2014/main" id="{4C773566-D360-475D-96E2-15B8C477ADA6}"/>
              </a:ext>
            </a:extLst>
          </p:cNvPr>
          <p:cNvSpPr>
            <a:spLocks noGrp="1"/>
          </p:cNvSpPr>
          <p:nvPr>
            <p:ph type="sldNum" sz="quarter" idx="2"/>
          </p:nvPr>
        </p:nvSpPr>
        <p:spPr/>
        <p:txBody>
          <a:bodyPr/>
          <a:lstStyle/>
          <a:p>
            <a:fld id="{86CB4B4D-7CA3-9044-876B-883B54F8677D}" type="slidenum">
              <a:rPr lang="en-US" smtClean="0"/>
              <a:t>10</a:t>
            </a:fld>
            <a:endParaRPr lang="en-US"/>
          </a:p>
        </p:txBody>
      </p:sp>
      <p:graphicFrame>
        <p:nvGraphicFramePr>
          <p:cNvPr id="8" name="Table 7"/>
          <p:cNvGraphicFramePr>
            <a:graphicFrameLocks noGrp="1"/>
          </p:cNvGraphicFramePr>
          <p:nvPr>
            <p:extLst>
              <p:ext uri="{D42A27DB-BD31-4B8C-83A1-F6EECF244321}">
                <p14:modId xmlns:p14="http://schemas.microsoft.com/office/powerpoint/2010/main" val="935596621"/>
              </p:ext>
            </p:extLst>
          </p:nvPr>
        </p:nvGraphicFramePr>
        <p:xfrm>
          <a:off x="0" y="3732428"/>
          <a:ext cx="23169251" cy="9207030"/>
        </p:xfrm>
        <a:graphic>
          <a:graphicData uri="http://schemas.openxmlformats.org/drawingml/2006/table">
            <a:tbl>
              <a:tblPr firstRow="1" bandRow="1">
                <a:tableStyleId>{5940675A-B579-460E-94D1-54222C63F5DA}</a:tableStyleId>
              </a:tblPr>
              <a:tblGrid>
                <a:gridCol w="8101901">
                  <a:extLst>
                    <a:ext uri="{9D8B030D-6E8A-4147-A177-3AD203B41FA5}">
                      <a16:colId xmlns:a16="http://schemas.microsoft.com/office/drawing/2014/main" val="20000"/>
                    </a:ext>
                  </a:extLst>
                </a:gridCol>
                <a:gridCol w="1834012">
                  <a:extLst>
                    <a:ext uri="{9D8B030D-6E8A-4147-A177-3AD203B41FA5}">
                      <a16:colId xmlns:a16="http://schemas.microsoft.com/office/drawing/2014/main" val="20001"/>
                    </a:ext>
                  </a:extLst>
                </a:gridCol>
                <a:gridCol w="8263134">
                  <a:extLst>
                    <a:ext uri="{9D8B030D-6E8A-4147-A177-3AD203B41FA5}">
                      <a16:colId xmlns:a16="http://schemas.microsoft.com/office/drawing/2014/main" val="20002"/>
                    </a:ext>
                  </a:extLst>
                </a:gridCol>
                <a:gridCol w="1692934">
                  <a:extLst>
                    <a:ext uri="{9D8B030D-6E8A-4147-A177-3AD203B41FA5}">
                      <a16:colId xmlns:a16="http://schemas.microsoft.com/office/drawing/2014/main" val="20003"/>
                    </a:ext>
                  </a:extLst>
                </a:gridCol>
                <a:gridCol w="3277270">
                  <a:extLst>
                    <a:ext uri="{9D8B030D-6E8A-4147-A177-3AD203B41FA5}">
                      <a16:colId xmlns:a16="http://schemas.microsoft.com/office/drawing/2014/main" val="20004"/>
                    </a:ext>
                  </a:extLst>
                </a:gridCol>
              </a:tblGrid>
              <a:tr h="708537">
                <a:tc gridSpan="2">
                  <a:txBody>
                    <a:bodyPr/>
                    <a:lstStyle/>
                    <a:p>
                      <a:pPr algn="ctr"/>
                      <a:r>
                        <a:rPr lang="en-US" sz="4000" b="1" dirty="0">
                          <a:solidFill>
                            <a:schemeClr val="tx1"/>
                          </a:solidFill>
                          <a:latin typeface="Times New Roman" panose="02020603050405020304" pitchFamily="18" charset="0"/>
                          <a:cs typeface="Times New Roman" panose="02020603050405020304" pitchFamily="18" charset="0"/>
                        </a:rPr>
                        <a:t>Current</a:t>
                      </a:r>
                    </a:p>
                  </a:txBody>
                  <a:tcPr>
                    <a:solidFill>
                      <a:schemeClr val="bg1">
                        <a:lumMod val="95000"/>
                      </a:schemeClr>
                    </a:solidFill>
                  </a:tcPr>
                </a:tc>
                <a:tc hMerge="1">
                  <a:txBody>
                    <a:bodyPr/>
                    <a:lstStyle/>
                    <a:p>
                      <a:pPr algn="ctr"/>
                      <a:endParaRPr lang="en-US" sz="4000" dirty="0">
                        <a:latin typeface="Times New Roman" panose="02020603050405020304" pitchFamily="18" charset="0"/>
                        <a:cs typeface="Times New Roman" panose="02020603050405020304" pitchFamily="18" charset="0"/>
                      </a:endParaRPr>
                    </a:p>
                  </a:txBody>
                  <a:tcPr/>
                </a:tc>
                <a:tc gridSpan="2">
                  <a:txBody>
                    <a:bodyPr/>
                    <a:lstStyle/>
                    <a:p>
                      <a:pPr algn="ctr"/>
                      <a:r>
                        <a:rPr lang="en-US" sz="4000" b="1" dirty="0">
                          <a:solidFill>
                            <a:srgbClr val="013360"/>
                          </a:solidFill>
                          <a:latin typeface="Times New Roman" panose="02020603050405020304" pitchFamily="18" charset="0"/>
                          <a:cs typeface="Times New Roman" panose="02020603050405020304" pitchFamily="18" charset="0"/>
                        </a:rPr>
                        <a:t>Proposed</a:t>
                      </a:r>
                    </a:p>
                  </a:txBody>
                  <a:tcPr/>
                </a:tc>
                <a:tc hMerge="1">
                  <a:txBody>
                    <a:bodyPr/>
                    <a:lstStyle/>
                    <a:p>
                      <a:pPr marL="0" marR="0" indent="0" algn="ctr" defTabSz="825500" rtl="0" eaLnBrk="1" fontAlgn="auto" latinLnBrk="0" hangingPunct="1">
                        <a:lnSpc>
                          <a:spcPct val="100000"/>
                        </a:lnSpc>
                        <a:spcBef>
                          <a:spcPts val="0"/>
                        </a:spcBef>
                        <a:spcAft>
                          <a:spcPts val="0"/>
                        </a:spcAft>
                        <a:buClrTx/>
                        <a:buSzTx/>
                        <a:buFontTx/>
                        <a:buNone/>
                        <a:tabLst/>
                        <a:defRPr/>
                      </a:pPr>
                      <a:endParaRPr lang="en-US" sz="4000" dirty="0">
                        <a:latin typeface="Times New Roman" panose="02020603050405020304" pitchFamily="18" charset="0"/>
                        <a:cs typeface="Times New Roman" panose="02020603050405020304" pitchFamily="18" charset="0"/>
                      </a:endParaRPr>
                    </a:p>
                  </a:txBody>
                  <a:tcPr/>
                </a:tc>
                <a:tc>
                  <a:txBody>
                    <a:bodyPr/>
                    <a:lstStyle/>
                    <a:p>
                      <a:pPr algn="ctr"/>
                      <a:r>
                        <a:rPr lang="en-US" sz="4000" b="1" dirty="0">
                          <a:solidFill>
                            <a:srgbClr val="013360"/>
                          </a:solidFill>
                          <a:latin typeface="Times New Roman" panose="02020603050405020304" pitchFamily="18" charset="0"/>
                          <a:cs typeface="Times New Roman" panose="02020603050405020304" pitchFamily="18" charset="0"/>
                        </a:rPr>
                        <a:t>Status</a:t>
                      </a:r>
                    </a:p>
                  </a:txBody>
                  <a:tcPr/>
                </a:tc>
                <a:extLst>
                  <a:ext uri="{0D108BD9-81ED-4DB2-BD59-A6C34878D82A}">
                    <a16:rowId xmlns:a16="http://schemas.microsoft.com/office/drawing/2014/main" val="10000"/>
                  </a:ext>
                </a:extLst>
              </a:tr>
              <a:tr h="6662889">
                <a:tc>
                  <a:txBody>
                    <a:bodyPr/>
                    <a:lstStyle/>
                    <a:p>
                      <a:pPr algn="l"/>
                      <a:r>
                        <a:rPr lang="en-US" sz="4000" b="1" dirty="0">
                          <a:solidFill>
                            <a:schemeClr val="tx1"/>
                          </a:solidFill>
                          <a:latin typeface="Times New Roman" panose="02020603050405020304" pitchFamily="18" charset="0"/>
                          <a:cs typeface="Times New Roman" panose="02020603050405020304" pitchFamily="18" charset="0"/>
                        </a:rPr>
                        <a:t>Board of Directors</a:t>
                      </a:r>
                    </a:p>
                    <a:p>
                      <a:pPr algn="l"/>
                      <a:r>
                        <a:rPr lang="en-US" sz="4000" dirty="0">
                          <a:solidFill>
                            <a:schemeClr val="tx1"/>
                          </a:solidFill>
                          <a:latin typeface="Times New Roman" panose="02020603050405020304" pitchFamily="18" charset="0"/>
                          <a:cs typeface="Times New Roman" panose="02020603050405020304" pitchFamily="18" charset="0"/>
                        </a:rPr>
                        <a:t>     Executive Committee (</a:t>
                      </a:r>
                      <a:r>
                        <a:rPr kumimoji="0" lang="en-US" sz="4000" b="0" i="0" u="none" strike="noStrike" kern="1200" cap="none" spc="0" normalizeH="0" baseline="0" noProof="0" dirty="0">
                          <a:ln>
                            <a:noFill/>
                          </a:ln>
                          <a:solidFill>
                            <a:schemeClr val="tx1"/>
                          </a:solidFill>
                          <a:effectLst/>
                          <a:uLnTx/>
                          <a:uFillTx/>
                          <a:latin typeface="Times New Roman" panose="02020603050405020304" pitchFamily="18" charset="0"/>
                          <a:cs typeface="Times New Roman" panose="02020603050405020304" pitchFamily="18" charset="0"/>
                        </a:rPr>
                        <a:t>≤ 50)</a:t>
                      </a:r>
                      <a:endParaRPr lang="en-US" sz="4000" baseline="0" dirty="0">
                        <a:solidFill>
                          <a:schemeClr val="tx1"/>
                        </a:solidFill>
                        <a:latin typeface="Times New Roman" panose="02020603050405020304" pitchFamily="18" charset="0"/>
                        <a:cs typeface="Times New Roman" panose="02020603050405020304" pitchFamily="18" charset="0"/>
                      </a:endParaRPr>
                    </a:p>
                    <a:p>
                      <a:pPr algn="l"/>
                      <a:r>
                        <a:rPr lang="en-US" sz="4000" baseline="0" dirty="0">
                          <a:solidFill>
                            <a:schemeClr val="tx1"/>
                          </a:solidFill>
                          <a:latin typeface="Times New Roman" panose="02020603050405020304" pitchFamily="18" charset="0"/>
                          <a:cs typeface="Times New Roman" panose="02020603050405020304" pitchFamily="18" charset="0"/>
                        </a:rPr>
                        <a:t>     All Past National Presidents (</a:t>
                      </a:r>
                      <a:r>
                        <a:rPr kumimoji="0" lang="en-US" sz="4000" b="0" i="0" u="none" strike="noStrike" kern="1200" cap="none" spc="0" normalizeH="0" baseline="0" noProof="0" dirty="0">
                          <a:ln>
                            <a:noFill/>
                          </a:ln>
                          <a:solidFill>
                            <a:schemeClr val="tx1"/>
                          </a:solidFill>
                          <a:effectLst/>
                          <a:uLnTx/>
                          <a:uFillTx/>
                          <a:latin typeface="Times New Roman" panose="02020603050405020304" pitchFamily="18" charset="0"/>
                          <a:cs typeface="Times New Roman" panose="02020603050405020304" pitchFamily="18" charset="0"/>
                        </a:rPr>
                        <a:t>≈ 10)</a:t>
                      </a:r>
                      <a:endParaRPr lang="en-US" sz="4000" baseline="0" dirty="0">
                        <a:solidFill>
                          <a:schemeClr val="tx1"/>
                        </a:solidFill>
                        <a:latin typeface="Times New Roman" panose="02020603050405020304" pitchFamily="18" charset="0"/>
                        <a:cs typeface="Times New Roman" panose="02020603050405020304" pitchFamily="18" charset="0"/>
                      </a:endParaRPr>
                    </a:p>
                    <a:p>
                      <a:pPr algn="l"/>
                      <a:r>
                        <a:rPr lang="en-US" sz="4000" dirty="0">
                          <a:solidFill>
                            <a:schemeClr val="tx1"/>
                          </a:solidFill>
                          <a:latin typeface="Times New Roman" panose="02020603050405020304" pitchFamily="18" charset="0"/>
                          <a:cs typeface="Times New Roman" panose="02020603050405020304" pitchFamily="18" charset="0"/>
                        </a:rPr>
                        <a:t>     National Directors</a:t>
                      </a:r>
                      <a:r>
                        <a:rPr lang="en-US" sz="4000" baseline="0" dirty="0">
                          <a:solidFill>
                            <a:schemeClr val="tx1"/>
                          </a:solidFill>
                          <a:latin typeface="Times New Roman" panose="02020603050405020304" pitchFamily="18" charset="0"/>
                          <a:cs typeface="Times New Roman" panose="02020603050405020304" pitchFamily="18" charset="0"/>
                        </a:rPr>
                        <a:t> </a:t>
                      </a:r>
                    </a:p>
                    <a:p>
                      <a:pPr algn="l"/>
                      <a:r>
                        <a:rPr lang="en-US" sz="4000" baseline="0" dirty="0">
                          <a:solidFill>
                            <a:schemeClr val="tx1"/>
                          </a:solidFill>
                          <a:latin typeface="Times New Roman" panose="02020603050405020304" pitchFamily="18" charset="0"/>
                          <a:cs typeface="Times New Roman" panose="02020603050405020304" pitchFamily="18" charset="0"/>
                        </a:rPr>
                        <a:t>          • Apportioned (34&lt;210) </a:t>
                      </a:r>
                      <a:endParaRPr kumimoji="0" lang="en-US" sz="4000" b="0" i="0" u="none" strike="noStrike" kern="1200" cap="none" spc="0" normalizeH="0" baseline="0" noProof="0" dirty="0">
                        <a:ln>
                          <a:noFill/>
                        </a:ln>
                        <a:solidFill>
                          <a:schemeClr val="tx1"/>
                        </a:solidFill>
                        <a:effectLst/>
                        <a:uLnTx/>
                        <a:uFillTx/>
                        <a:latin typeface="Times New Roman" panose="02020603050405020304" pitchFamily="18" charset="0"/>
                        <a:cs typeface="Times New Roman" panose="02020603050405020304" pitchFamily="18" charset="0"/>
                      </a:endParaRPr>
                    </a:p>
                    <a:p>
                      <a:pPr algn="l"/>
                      <a:r>
                        <a:rPr kumimoji="0" lang="en-US" sz="4000" b="0" i="0" u="none" strike="noStrike" kern="1200" cap="none" spc="0" normalizeH="0" baseline="0" noProof="0" dirty="0">
                          <a:ln>
                            <a:noFill/>
                          </a:ln>
                          <a:solidFill>
                            <a:schemeClr val="tx1"/>
                          </a:solidFill>
                          <a:effectLst/>
                          <a:uLnTx/>
                          <a:uFillTx/>
                          <a:latin typeface="Times New Roman" panose="02020603050405020304" pitchFamily="18" charset="0"/>
                          <a:cs typeface="Times New Roman" panose="02020603050405020304" pitchFamily="18" charset="0"/>
                        </a:rPr>
                        <a:t>          • Non-Apportioned</a:t>
                      </a:r>
                    </a:p>
                    <a:p>
                      <a:pPr algn="l"/>
                      <a:r>
                        <a:rPr kumimoji="0" lang="en-US" sz="4000" b="0" i="0" u="none" strike="noStrike" kern="1200" cap="none" spc="0" normalizeH="0" baseline="0" noProof="0" dirty="0">
                          <a:ln>
                            <a:noFill/>
                          </a:ln>
                          <a:solidFill>
                            <a:schemeClr val="tx1"/>
                          </a:solidFill>
                          <a:effectLst/>
                          <a:uLnTx/>
                          <a:uFillTx/>
                          <a:latin typeface="Times New Roman" panose="02020603050405020304" pitchFamily="18" charset="0"/>
                          <a:cs typeface="Times New Roman" panose="02020603050405020304" pitchFamily="18" charset="0"/>
                        </a:rPr>
                        <a:t>                ° USNSCC Chairman</a:t>
                      </a:r>
                    </a:p>
                    <a:p>
                      <a:pPr algn="l"/>
                      <a:r>
                        <a:rPr kumimoji="0" lang="en-US" sz="4000" b="0" i="0" u="none" strike="noStrike" kern="1200" cap="none" spc="0" normalizeH="0" baseline="0" noProof="0" dirty="0">
                          <a:ln>
                            <a:noFill/>
                          </a:ln>
                          <a:solidFill>
                            <a:schemeClr val="tx1"/>
                          </a:solidFill>
                          <a:effectLst/>
                          <a:uLnTx/>
                          <a:uFillTx/>
                          <a:latin typeface="Times New Roman" panose="02020603050405020304" pitchFamily="18" charset="0"/>
                          <a:cs typeface="Times New Roman" panose="02020603050405020304" pitchFamily="18" charset="0"/>
                        </a:rPr>
                        <a:t>                ° NL Foundation Chairman</a:t>
                      </a:r>
                    </a:p>
                  </a:txBody>
                  <a:tcPr>
                    <a:solidFill>
                      <a:schemeClr val="bg1">
                        <a:lumMod val="95000"/>
                      </a:schemeClr>
                    </a:solidFill>
                  </a:tcPr>
                </a:tc>
                <a:tc>
                  <a:txBody>
                    <a:bodyPr/>
                    <a:lstStyle/>
                    <a:p>
                      <a:pPr algn="ctr"/>
                      <a:r>
                        <a:rPr kumimoji="0" lang="en-US" sz="4000" b="0" i="0" u="none" strike="noStrike" kern="1200" cap="none" spc="0" normalizeH="0" baseline="0" noProof="0" dirty="0">
                          <a:ln>
                            <a:noFill/>
                          </a:ln>
                          <a:solidFill>
                            <a:schemeClr val="tx1"/>
                          </a:solidFill>
                          <a:effectLst/>
                          <a:uLnTx/>
                          <a:uFillTx/>
                          <a:latin typeface="Times New Roman" panose="02020603050405020304" pitchFamily="18" charset="0"/>
                          <a:cs typeface="Times New Roman" panose="02020603050405020304" pitchFamily="18" charset="0"/>
                        </a:rPr>
                        <a:t>≈ 200</a:t>
                      </a:r>
                      <a:endParaRPr lang="en-US" sz="4000" b="1" dirty="0">
                        <a:solidFill>
                          <a:schemeClr val="tx1"/>
                        </a:solidFill>
                        <a:latin typeface="Times New Roman" panose="02020603050405020304" pitchFamily="18" charset="0"/>
                        <a:cs typeface="Times New Roman" panose="02020603050405020304" pitchFamily="18" charset="0"/>
                      </a:endParaRPr>
                    </a:p>
                  </a:txBody>
                  <a:tcPr>
                    <a:solidFill>
                      <a:schemeClr val="bg1">
                        <a:lumMod val="95000"/>
                      </a:schemeClr>
                    </a:solidFill>
                  </a:tcPr>
                </a:tc>
                <a:tc>
                  <a:txBody>
                    <a:bodyPr/>
                    <a:lstStyle/>
                    <a:p>
                      <a:pPr algn="l"/>
                      <a:r>
                        <a:rPr lang="en-US" sz="4400" b="1" dirty="0">
                          <a:solidFill>
                            <a:srgbClr val="013360"/>
                          </a:solidFill>
                          <a:latin typeface="Times New Roman" panose="02020603050405020304" pitchFamily="18" charset="0"/>
                          <a:cs typeface="Times New Roman" panose="02020603050405020304" pitchFamily="18" charset="0"/>
                        </a:rPr>
                        <a:t>Board of Directors</a:t>
                      </a:r>
                    </a:p>
                    <a:p>
                      <a:pPr algn="l"/>
                      <a:r>
                        <a:rPr lang="en-US" sz="4000" dirty="0">
                          <a:solidFill>
                            <a:srgbClr val="013360"/>
                          </a:solidFill>
                          <a:latin typeface="Times New Roman" panose="02020603050405020304" pitchFamily="18" charset="0"/>
                          <a:cs typeface="Times New Roman" panose="02020603050405020304" pitchFamily="18" charset="0"/>
                        </a:rPr>
                        <a:t>     Executive Committee (</a:t>
                      </a:r>
                      <a:r>
                        <a:rPr kumimoji="0" lang="en-US" sz="4000" b="0" i="0" u="none" strike="noStrike" kern="1200" cap="none" spc="0" normalizeH="0" baseline="0" noProof="0" dirty="0">
                          <a:ln>
                            <a:noFill/>
                          </a:ln>
                          <a:solidFill>
                            <a:srgbClr val="013360"/>
                          </a:solidFill>
                          <a:effectLst/>
                          <a:uLnTx/>
                          <a:uFillTx/>
                          <a:latin typeface="Times New Roman" panose="02020603050405020304" pitchFamily="18" charset="0"/>
                          <a:cs typeface="Times New Roman" panose="02020603050405020304" pitchFamily="18" charset="0"/>
                        </a:rPr>
                        <a:t>17)</a:t>
                      </a:r>
                      <a:endParaRPr lang="en-US" sz="4000" baseline="0" dirty="0">
                        <a:solidFill>
                          <a:srgbClr val="013360"/>
                        </a:solidFill>
                        <a:latin typeface="Times New Roman" panose="02020603050405020304" pitchFamily="18" charset="0"/>
                        <a:cs typeface="Times New Roman" panose="02020603050405020304" pitchFamily="18" charset="0"/>
                      </a:endParaRPr>
                    </a:p>
                    <a:p>
                      <a:pPr marL="0" marR="0" indent="0" algn="l" defTabSz="825500" rtl="0" eaLnBrk="1" fontAlgn="auto" latinLnBrk="0" hangingPunct="1">
                        <a:lnSpc>
                          <a:spcPct val="100000"/>
                        </a:lnSpc>
                        <a:spcBef>
                          <a:spcPts val="0"/>
                        </a:spcBef>
                        <a:spcAft>
                          <a:spcPts val="0"/>
                        </a:spcAft>
                        <a:buClrTx/>
                        <a:buSzTx/>
                        <a:buFontTx/>
                        <a:buNone/>
                        <a:tabLst/>
                        <a:defRPr/>
                      </a:pPr>
                      <a:r>
                        <a:rPr lang="en-US" sz="4000" baseline="0" dirty="0">
                          <a:solidFill>
                            <a:srgbClr val="013360"/>
                          </a:solidFill>
                          <a:latin typeface="Times New Roman" panose="02020603050405020304" pitchFamily="18" charset="0"/>
                          <a:cs typeface="Times New Roman" panose="02020603050405020304" pitchFamily="18" charset="0"/>
                        </a:rPr>
                        <a:t>     Past National Presidents (</a:t>
                      </a:r>
                      <a:r>
                        <a:rPr kumimoji="0" lang="en-US" sz="4000" b="0" i="0" u="none" strike="noStrike" kern="1200" cap="none" spc="0" normalizeH="0" baseline="0" noProof="0" dirty="0">
                          <a:ln>
                            <a:noFill/>
                          </a:ln>
                          <a:solidFill>
                            <a:srgbClr val="013360"/>
                          </a:solidFill>
                          <a:effectLst/>
                          <a:uLnTx/>
                          <a:uFillTx/>
                          <a:latin typeface="Times New Roman" panose="02020603050405020304" pitchFamily="18" charset="0"/>
                          <a:cs typeface="Times New Roman" panose="02020603050405020304" pitchFamily="18" charset="0"/>
                        </a:rPr>
                        <a:t>≤ 3)</a:t>
                      </a:r>
                      <a:endParaRPr lang="en-US" sz="4000" baseline="0" dirty="0">
                        <a:solidFill>
                          <a:srgbClr val="013360"/>
                        </a:solidFill>
                        <a:latin typeface="Times New Roman" panose="02020603050405020304" pitchFamily="18" charset="0"/>
                        <a:cs typeface="Times New Roman" panose="02020603050405020304" pitchFamily="18" charset="0"/>
                      </a:endParaRPr>
                    </a:p>
                    <a:p>
                      <a:pPr algn="l"/>
                      <a:r>
                        <a:rPr lang="en-US" sz="4000" dirty="0">
                          <a:solidFill>
                            <a:srgbClr val="013360"/>
                          </a:solidFill>
                          <a:latin typeface="Times New Roman" panose="02020603050405020304" pitchFamily="18" charset="0"/>
                          <a:cs typeface="Times New Roman" panose="02020603050405020304" pitchFamily="18" charset="0"/>
                        </a:rPr>
                        <a:t>     Region Presidents (16) </a:t>
                      </a:r>
                    </a:p>
                    <a:p>
                      <a:pPr marL="0" marR="0" indent="0" algn="l" defTabSz="825500" rtl="0" eaLnBrk="1" fontAlgn="auto" latinLnBrk="0" hangingPunct="1">
                        <a:lnSpc>
                          <a:spcPct val="100000"/>
                        </a:lnSpc>
                        <a:spcBef>
                          <a:spcPts val="0"/>
                        </a:spcBef>
                        <a:spcAft>
                          <a:spcPts val="0"/>
                        </a:spcAft>
                        <a:buClrTx/>
                        <a:buSzTx/>
                        <a:buFontTx/>
                        <a:buNone/>
                        <a:tabLst/>
                        <a:defRPr/>
                      </a:pPr>
                      <a:r>
                        <a:rPr lang="en-US" sz="4000" baseline="0" dirty="0">
                          <a:solidFill>
                            <a:srgbClr val="013360"/>
                          </a:solidFill>
                          <a:latin typeface="Times New Roman" panose="02020603050405020304" pitchFamily="18" charset="0"/>
                          <a:cs typeface="Times New Roman" panose="02020603050405020304" pitchFamily="18" charset="0"/>
                        </a:rPr>
                        <a:t>     At Large (</a:t>
                      </a:r>
                      <a:r>
                        <a:rPr kumimoji="0" lang="en-US" sz="4000" b="0" i="0" u="none" strike="noStrike" kern="1200" cap="none" spc="0" normalizeH="0" baseline="0" noProof="0" dirty="0">
                          <a:ln>
                            <a:noFill/>
                          </a:ln>
                          <a:solidFill>
                            <a:srgbClr val="013360"/>
                          </a:solidFill>
                          <a:effectLst/>
                          <a:uLnTx/>
                          <a:uFillTx/>
                          <a:latin typeface="Times New Roman" panose="02020603050405020304" pitchFamily="18" charset="0"/>
                          <a:cs typeface="Times New Roman" panose="02020603050405020304" pitchFamily="18" charset="0"/>
                        </a:rPr>
                        <a:t>≤ 3)</a:t>
                      </a:r>
                    </a:p>
                    <a:p>
                      <a:pPr marL="0" marR="0" indent="0" algn="l" defTabSz="825500" rtl="0" eaLnBrk="1" fontAlgn="auto" latinLnBrk="0" hangingPunct="1">
                        <a:lnSpc>
                          <a:spcPct val="100000"/>
                        </a:lnSpc>
                        <a:spcBef>
                          <a:spcPts val="0"/>
                        </a:spcBef>
                        <a:spcAft>
                          <a:spcPts val="0"/>
                        </a:spcAft>
                        <a:buClrTx/>
                        <a:buSzTx/>
                        <a:buFontTx/>
                        <a:buNone/>
                        <a:tabLst/>
                        <a:defRPr/>
                      </a:pPr>
                      <a:r>
                        <a:rPr kumimoji="0" lang="en-US" sz="4000" b="0" i="0" u="none" strike="noStrike" kern="1200" cap="none" spc="0" normalizeH="0" baseline="0" noProof="0" dirty="0">
                          <a:ln>
                            <a:noFill/>
                          </a:ln>
                          <a:solidFill>
                            <a:srgbClr val="013360"/>
                          </a:solidFill>
                          <a:effectLst/>
                          <a:uLnTx/>
                          <a:uFillTx/>
                          <a:latin typeface="Times New Roman" panose="02020603050405020304" pitchFamily="18" charset="0"/>
                          <a:cs typeface="Times New Roman" panose="02020603050405020304" pitchFamily="18" charset="0"/>
                        </a:rPr>
                        <a:t>     USNSCC Chairman </a:t>
                      </a:r>
                    </a:p>
                    <a:p>
                      <a:pPr marL="0" marR="0" indent="0" algn="l" defTabSz="825500" rtl="0" eaLnBrk="1" fontAlgn="auto" latinLnBrk="0" hangingPunct="1">
                        <a:lnSpc>
                          <a:spcPct val="100000"/>
                        </a:lnSpc>
                        <a:spcBef>
                          <a:spcPts val="0"/>
                        </a:spcBef>
                        <a:spcAft>
                          <a:spcPts val="0"/>
                        </a:spcAft>
                        <a:buClrTx/>
                        <a:buSzTx/>
                        <a:buFontTx/>
                        <a:buNone/>
                        <a:tabLst/>
                        <a:defRPr/>
                      </a:pPr>
                      <a:r>
                        <a:rPr kumimoji="0" lang="en-US" sz="4000" b="0" i="0" u="none" strike="noStrike" kern="1200" cap="none" spc="0" normalizeH="0" baseline="0" noProof="0" dirty="0">
                          <a:ln>
                            <a:noFill/>
                          </a:ln>
                          <a:solidFill>
                            <a:srgbClr val="013360"/>
                          </a:solidFill>
                          <a:effectLst/>
                          <a:uLnTx/>
                          <a:uFillTx/>
                          <a:latin typeface="Times New Roman" panose="02020603050405020304" pitchFamily="18" charset="0"/>
                          <a:cs typeface="Times New Roman" panose="02020603050405020304" pitchFamily="18" charset="0"/>
                        </a:rPr>
                        <a:t>         (Non-voting; shares information)</a:t>
                      </a:r>
                      <a:endParaRPr lang="en-US" sz="4000" baseline="0" dirty="0">
                        <a:solidFill>
                          <a:srgbClr val="013360"/>
                        </a:solidFill>
                        <a:latin typeface="Times New Roman" panose="02020603050405020304" pitchFamily="18" charset="0"/>
                        <a:cs typeface="Times New Roman" panose="02020603050405020304" pitchFamily="18" charset="0"/>
                      </a:endParaRPr>
                    </a:p>
                    <a:p>
                      <a:pPr algn="l"/>
                      <a:endParaRPr kumimoji="0" lang="en-US" sz="4000" b="0" i="0" u="none" strike="noStrike" kern="1200" cap="none" spc="0" normalizeH="0" baseline="0" noProof="0" dirty="0">
                        <a:ln>
                          <a:noFill/>
                        </a:ln>
                        <a:solidFill>
                          <a:srgbClr val="013360"/>
                        </a:solidFill>
                        <a:effectLst/>
                        <a:uLnTx/>
                        <a:uFillTx/>
                        <a:latin typeface="Times New Roman" panose="02020603050405020304" pitchFamily="18" charset="0"/>
                        <a:cs typeface="Times New Roman" panose="02020603050405020304" pitchFamily="18" charset="0"/>
                      </a:endParaRPr>
                    </a:p>
                  </a:txBody>
                  <a:tcPr/>
                </a:tc>
                <a:tc>
                  <a:txBody>
                    <a:bodyPr/>
                    <a:lstStyle/>
                    <a:p>
                      <a:pPr algn="ctr"/>
                      <a:r>
                        <a:rPr kumimoji="0" lang="en-US" sz="4000" b="0" i="0" u="none" strike="noStrike" kern="1200" cap="none" spc="0" normalizeH="0" baseline="0" noProof="0" dirty="0">
                          <a:ln>
                            <a:noFill/>
                          </a:ln>
                          <a:solidFill>
                            <a:srgbClr val="002060"/>
                          </a:solidFill>
                          <a:effectLst/>
                          <a:uLnTx/>
                          <a:uFillTx/>
                          <a:latin typeface="Times New Roman" panose="02020603050405020304" pitchFamily="18" charset="0"/>
                          <a:cs typeface="Times New Roman" panose="02020603050405020304" pitchFamily="18" charset="0"/>
                        </a:rPr>
                        <a:t>≤39</a:t>
                      </a:r>
                      <a:endParaRPr lang="en-US" sz="4000" b="1" dirty="0">
                        <a:latin typeface="Times New Roman" panose="02020603050405020304" pitchFamily="18" charset="0"/>
                        <a:cs typeface="Times New Roman" panose="02020603050405020304" pitchFamily="18" charset="0"/>
                      </a:endParaRPr>
                    </a:p>
                  </a:txBody>
                  <a:tcPr/>
                </a:tc>
                <a:tc>
                  <a:txBody>
                    <a:bodyPr/>
                    <a:lstStyle/>
                    <a:p>
                      <a:pPr marL="0" marR="0" lvl="0" indent="0" algn="ctr" defTabSz="825500" rtl="0" eaLnBrk="1" fontAlgn="auto" latinLnBrk="0" hangingPunct="1">
                        <a:lnSpc>
                          <a:spcPct val="100000"/>
                        </a:lnSpc>
                        <a:spcBef>
                          <a:spcPts val="0"/>
                        </a:spcBef>
                        <a:spcAft>
                          <a:spcPts val="0"/>
                        </a:spcAft>
                        <a:buClrTx/>
                        <a:buSzTx/>
                        <a:buFontTx/>
                        <a:buNone/>
                        <a:tabLst/>
                        <a:defRPr/>
                      </a:pPr>
                      <a:r>
                        <a:rPr lang="en-US" sz="4000" b="1" dirty="0">
                          <a:latin typeface="Times New Roman" panose="02020603050405020304" pitchFamily="18" charset="0"/>
                          <a:cs typeface="Times New Roman" panose="02020603050405020304" pitchFamily="18" charset="0"/>
                        </a:rPr>
                        <a:t>Bylaws in development for presentation at</a:t>
                      </a:r>
                      <a:r>
                        <a:rPr lang="en-US" sz="4000" b="1" baseline="0" dirty="0">
                          <a:latin typeface="Times New Roman" panose="02020603050405020304" pitchFamily="18" charset="0"/>
                          <a:cs typeface="Times New Roman" panose="02020603050405020304" pitchFamily="18" charset="0"/>
                        </a:rPr>
                        <a:t> JUN 2019 BOD for approval.  Implement </a:t>
                      </a:r>
                    </a:p>
                    <a:p>
                      <a:pPr marL="0" marR="0" lvl="0" indent="0" algn="ctr" defTabSz="825500" rtl="0" eaLnBrk="1" fontAlgn="auto" latinLnBrk="0" hangingPunct="1">
                        <a:lnSpc>
                          <a:spcPct val="100000"/>
                        </a:lnSpc>
                        <a:spcBef>
                          <a:spcPts val="0"/>
                        </a:spcBef>
                        <a:spcAft>
                          <a:spcPts val="0"/>
                        </a:spcAft>
                        <a:buClrTx/>
                        <a:buSzTx/>
                        <a:buFontTx/>
                        <a:buNone/>
                        <a:tabLst/>
                        <a:defRPr/>
                      </a:pPr>
                      <a:r>
                        <a:rPr lang="en-US" sz="4000" b="1" baseline="0" dirty="0">
                          <a:latin typeface="Times New Roman" panose="02020603050405020304" pitchFamily="18" charset="0"/>
                          <a:cs typeface="Times New Roman" panose="02020603050405020304" pitchFamily="18" charset="0"/>
                        </a:rPr>
                        <a:t>at end of JUN 2020 BOD meeting.</a:t>
                      </a:r>
                      <a:endParaRPr lang="en-US" sz="4000" b="1" dirty="0">
                        <a:latin typeface="Times New Roman" panose="02020603050405020304" pitchFamily="18" charset="0"/>
                        <a:cs typeface="Times New Roman" panose="02020603050405020304" pitchFamily="18" charset="0"/>
                      </a:endParaRPr>
                    </a:p>
                    <a:p>
                      <a:pPr algn="ctr"/>
                      <a:endParaRPr lang="en-US" sz="4000" b="1"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10001"/>
                  </a:ext>
                </a:extLst>
              </a:tr>
              <a:tr h="1091853">
                <a:tc gridSpan="2">
                  <a:txBody>
                    <a:bodyPr/>
                    <a:lstStyle/>
                    <a:p>
                      <a:pPr algn="l"/>
                      <a:r>
                        <a:rPr kumimoji="0" lang="en-US" sz="4000" b="1" i="0" u="none" strike="noStrike" kern="1200" cap="none" spc="0" normalizeH="0" baseline="0" noProof="0" dirty="0">
                          <a:ln>
                            <a:noFill/>
                          </a:ln>
                          <a:solidFill>
                            <a:schemeClr val="tx1"/>
                          </a:solidFill>
                          <a:effectLst/>
                          <a:uLnTx/>
                          <a:uFillTx/>
                          <a:latin typeface="Times New Roman" panose="02020603050405020304" pitchFamily="18" charset="0"/>
                          <a:cs typeface="Times New Roman" panose="02020603050405020304" pitchFamily="18" charset="0"/>
                        </a:rPr>
                        <a:t>One Board member per 140 members</a:t>
                      </a:r>
                    </a:p>
                  </a:txBody>
                  <a:tcPr>
                    <a:solidFill>
                      <a:schemeClr val="bg1">
                        <a:lumMod val="95000"/>
                      </a:schemeClr>
                    </a:solidFill>
                  </a:tcPr>
                </a:tc>
                <a:tc hMerge="1">
                  <a:txBody>
                    <a:bodyPr/>
                    <a:lstStyle/>
                    <a:p>
                      <a:pPr algn="ctr"/>
                      <a:endParaRPr lang="en-US" sz="4000" b="1" dirty="0">
                        <a:solidFill>
                          <a:schemeClr val="tx1"/>
                        </a:solidFill>
                        <a:latin typeface="Times New Roman" panose="02020603050405020304" pitchFamily="18" charset="0"/>
                        <a:cs typeface="Times New Roman" panose="02020603050405020304" pitchFamily="18" charset="0"/>
                      </a:endParaRPr>
                    </a:p>
                  </a:txBody>
                  <a:tcPr>
                    <a:solidFill>
                      <a:schemeClr val="bg1">
                        <a:lumMod val="95000"/>
                      </a:schemeClr>
                    </a:solidFill>
                  </a:tcPr>
                </a:tc>
                <a:tc gridSpan="2">
                  <a:txBody>
                    <a:bodyPr/>
                    <a:lstStyle/>
                    <a:p>
                      <a:pPr lvl="2" algn="l" hangingPunct="1">
                        <a:defRPr/>
                      </a:pPr>
                      <a:r>
                        <a:rPr lang="en-US" sz="4400" b="1" kern="1200" dirty="0">
                          <a:solidFill>
                            <a:srgbClr val="002060"/>
                          </a:solidFill>
                          <a:latin typeface="Times New Roman" panose="02020603050405020304" pitchFamily="18" charset="0"/>
                          <a:cs typeface="Times New Roman" panose="02020603050405020304" pitchFamily="18" charset="0"/>
                        </a:rPr>
                        <a:t>One Board member per 900 members</a:t>
                      </a:r>
                    </a:p>
                  </a:txBody>
                  <a:tcPr/>
                </a:tc>
                <a:tc hMerge="1">
                  <a:txBody>
                    <a:bodyPr/>
                    <a:lstStyle/>
                    <a:p>
                      <a:pPr algn="ctr"/>
                      <a:endParaRPr lang="en-US" sz="4000" b="1" dirty="0">
                        <a:latin typeface="Times New Roman" panose="02020603050405020304" pitchFamily="18" charset="0"/>
                        <a:cs typeface="Times New Roman" panose="02020603050405020304" pitchFamily="18" charset="0"/>
                      </a:endParaRPr>
                    </a:p>
                  </a:txBody>
                  <a:tcPr/>
                </a:tc>
                <a:tc>
                  <a:txBody>
                    <a:bodyPr/>
                    <a:lstStyle/>
                    <a:p>
                      <a:pPr lvl="2" algn="l" hangingPunct="1">
                        <a:defRPr/>
                      </a:pPr>
                      <a:endParaRPr lang="en-US" sz="4400" b="1" kern="1200" dirty="0">
                        <a:solidFill>
                          <a:srgbClr val="002060"/>
                        </a:solidFill>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10002"/>
                  </a:ext>
                </a:extLst>
              </a:tr>
            </a:tbl>
          </a:graphicData>
        </a:graphic>
      </p:graphicFrame>
    </p:spTree>
    <p:extLst>
      <p:ext uri="{BB962C8B-B14F-4D97-AF65-F5344CB8AC3E}">
        <p14:creationId xmlns:p14="http://schemas.microsoft.com/office/powerpoint/2010/main" val="3176748708"/>
      </p:ext>
    </p:extLst>
  </p:cSld>
  <p:clrMapOvr>
    <a:masterClrMapping/>
  </p:clrMapOvr>
  <p:transition spd="med"/>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239391-0519-4676-BEBC-8233E0CA0818}"/>
              </a:ext>
            </a:extLst>
          </p:cNvPr>
          <p:cNvSpPr>
            <a:spLocks noGrp="1"/>
          </p:cNvSpPr>
          <p:nvPr>
            <p:ph type="title"/>
          </p:nvPr>
        </p:nvSpPr>
        <p:spPr>
          <a:xfrm>
            <a:off x="1755106" y="2883772"/>
            <a:ext cx="20207853" cy="1807404"/>
          </a:xfrm>
        </p:spPr>
        <p:txBody>
          <a:bodyPr>
            <a:normAutofit/>
          </a:bodyPr>
          <a:lstStyle/>
          <a:p>
            <a:r>
              <a:rPr lang="en-US" sz="7200" b="1" dirty="0">
                <a:solidFill>
                  <a:schemeClr val="accent1">
                    <a:lumMod val="50000"/>
                  </a:schemeClr>
                </a:solidFill>
                <a:latin typeface="Times New Roman" panose="02020603050405020304" pitchFamily="18" charset="0"/>
                <a:cs typeface="Times New Roman" panose="02020603050405020304" pitchFamily="18" charset="0"/>
              </a:rPr>
              <a:t>National Delegates Elect Officers and Directors</a:t>
            </a:r>
          </a:p>
        </p:txBody>
      </p:sp>
      <p:sp>
        <p:nvSpPr>
          <p:cNvPr id="3" name="Text Placeholder 2">
            <a:extLst>
              <a:ext uri="{FF2B5EF4-FFF2-40B4-BE49-F238E27FC236}">
                <a16:creationId xmlns:a16="http://schemas.microsoft.com/office/drawing/2014/main" id="{5B1ED030-7352-44EE-BC1A-13524BE41009}"/>
              </a:ext>
            </a:extLst>
          </p:cNvPr>
          <p:cNvSpPr>
            <a:spLocks noGrp="1"/>
          </p:cNvSpPr>
          <p:nvPr>
            <p:ph type="body" sz="half" idx="1"/>
          </p:nvPr>
        </p:nvSpPr>
        <p:spPr>
          <a:xfrm>
            <a:off x="1584960" y="5077256"/>
            <a:ext cx="20605923" cy="6748984"/>
          </a:xfrm>
        </p:spPr>
        <p:txBody>
          <a:bodyPr>
            <a:normAutofit fontScale="85000" lnSpcReduction="10000"/>
          </a:bodyPr>
          <a:lstStyle/>
          <a:p>
            <a:pPr lvl="0" defTabSz="914400">
              <a:lnSpc>
                <a:spcPct val="150000"/>
              </a:lnSpc>
              <a:spcBef>
                <a:spcPts val="1000"/>
              </a:spcBef>
            </a:pPr>
            <a:r>
              <a:rPr lang="en-US" sz="6000" kern="1200" dirty="0">
                <a:solidFill>
                  <a:srgbClr val="002060"/>
                </a:solidFill>
                <a:latin typeface="Times New Roman" panose="02020603050405020304" pitchFamily="18" charset="0"/>
                <a:ea typeface="+mn-ea"/>
                <a:cs typeface="Times New Roman" panose="02020603050405020304" pitchFamily="18" charset="0"/>
              </a:rPr>
              <a:t>How will we elect National Delegates?</a:t>
            </a:r>
            <a:endParaRPr lang="en-US" sz="5400" kern="1200" dirty="0">
              <a:solidFill>
                <a:srgbClr val="002060"/>
              </a:solidFill>
              <a:latin typeface="Times New Roman" panose="02020603050405020304" pitchFamily="18" charset="0"/>
              <a:ea typeface="+mn-ea"/>
              <a:cs typeface="Times New Roman" panose="02020603050405020304" pitchFamily="18" charset="0"/>
            </a:endParaRPr>
          </a:p>
          <a:p>
            <a:pPr marL="1143000" lvl="2" indent="-228600" defTabSz="914400">
              <a:lnSpc>
                <a:spcPct val="110000"/>
              </a:lnSpc>
              <a:spcBef>
                <a:spcPts val="500"/>
              </a:spcBef>
              <a:buFont typeface="Arial" panose="020B0604020202020204" pitchFamily="34" charset="0"/>
              <a:buChar char="•"/>
            </a:pPr>
            <a:r>
              <a:rPr lang="en-US" sz="4800" kern="1200" dirty="0">
                <a:solidFill>
                  <a:srgbClr val="002060"/>
                </a:solidFill>
                <a:latin typeface="Times New Roman" panose="02020603050405020304" pitchFamily="18" charset="0"/>
                <a:ea typeface="+mn-ea"/>
                <a:cs typeface="Times New Roman" panose="02020603050405020304" pitchFamily="18" charset="0"/>
              </a:rPr>
              <a:t> </a:t>
            </a:r>
            <a:r>
              <a:rPr lang="en-US" sz="5700" kern="1200" dirty="0">
                <a:solidFill>
                  <a:srgbClr val="002060"/>
                </a:solidFill>
                <a:latin typeface="Times New Roman" panose="02020603050405020304" pitchFamily="18" charset="0"/>
                <a:ea typeface="+mn-ea"/>
                <a:cs typeface="Times New Roman" panose="02020603050405020304" pitchFamily="18" charset="0"/>
              </a:rPr>
              <a:t>Nominated by REGNOMCOM </a:t>
            </a:r>
            <a:endParaRPr lang="en-US" sz="5700" dirty="0">
              <a:solidFill>
                <a:srgbClr val="002060"/>
              </a:solidFill>
              <a:latin typeface="Times New Roman" panose="02020603050405020304" pitchFamily="18" charset="0"/>
              <a:cs typeface="Times New Roman" panose="02020603050405020304" pitchFamily="18" charset="0"/>
            </a:endParaRPr>
          </a:p>
          <a:p>
            <a:pPr marL="1143000" lvl="2" indent="-228600" defTabSz="914400">
              <a:lnSpc>
                <a:spcPct val="150000"/>
              </a:lnSpc>
              <a:spcBef>
                <a:spcPts val="500"/>
              </a:spcBef>
              <a:buFont typeface="Arial" panose="020B0604020202020204" pitchFamily="34" charset="0"/>
              <a:buChar char="•"/>
            </a:pPr>
            <a:r>
              <a:rPr lang="en-US" sz="5700" kern="1200" dirty="0">
                <a:solidFill>
                  <a:srgbClr val="002060"/>
                </a:solidFill>
                <a:latin typeface="Times New Roman" panose="02020603050405020304" pitchFamily="18" charset="0"/>
                <a:ea typeface="+mn-ea"/>
                <a:cs typeface="Times New Roman" panose="02020603050405020304" pitchFamily="18" charset="0"/>
              </a:rPr>
              <a:t> Approved by Region President </a:t>
            </a:r>
          </a:p>
          <a:p>
            <a:pPr marL="1143000" lvl="2" indent="-228600" defTabSz="914400">
              <a:lnSpc>
                <a:spcPct val="150000"/>
              </a:lnSpc>
              <a:spcBef>
                <a:spcPts val="500"/>
              </a:spcBef>
              <a:buFont typeface="Arial" panose="020B0604020202020204" pitchFamily="34" charset="0"/>
              <a:buChar char="•"/>
            </a:pPr>
            <a:r>
              <a:rPr lang="en-US" sz="5700" kern="1200" dirty="0">
                <a:solidFill>
                  <a:srgbClr val="002060"/>
                </a:solidFill>
                <a:latin typeface="Times New Roman" panose="02020603050405020304" pitchFamily="18" charset="0"/>
                <a:ea typeface="+mn-ea"/>
                <a:cs typeface="Times New Roman" panose="02020603050405020304" pitchFamily="18" charset="0"/>
              </a:rPr>
              <a:t> Elected by members at Annual Meeting</a:t>
            </a:r>
          </a:p>
          <a:p>
            <a:pPr marL="914400" lvl="2" defTabSz="914400">
              <a:lnSpc>
                <a:spcPct val="150000"/>
              </a:lnSpc>
              <a:spcBef>
                <a:spcPts val="500"/>
              </a:spcBef>
            </a:pPr>
            <a:endParaRPr lang="en-US" sz="5700" kern="1200" dirty="0">
              <a:solidFill>
                <a:srgbClr val="FF0000"/>
              </a:solidFill>
              <a:latin typeface="Times New Roman" panose="02020603050405020304" pitchFamily="18" charset="0"/>
              <a:ea typeface="+mn-ea"/>
              <a:cs typeface="Times New Roman" panose="02020603050405020304" pitchFamily="18" charset="0"/>
            </a:endParaRPr>
          </a:p>
          <a:p>
            <a:pPr marL="914400" lvl="2" defTabSz="914400">
              <a:lnSpc>
                <a:spcPct val="150000"/>
              </a:lnSpc>
              <a:spcBef>
                <a:spcPts val="500"/>
              </a:spcBef>
            </a:pPr>
            <a:r>
              <a:rPr lang="en-US" sz="4100" kern="1200" dirty="0">
                <a:solidFill>
                  <a:srgbClr val="FF0000"/>
                </a:solidFill>
                <a:latin typeface="Times New Roman" panose="02020603050405020304" pitchFamily="18" charset="0"/>
                <a:ea typeface="+mn-ea"/>
                <a:cs typeface="Times New Roman" panose="02020603050405020304" pitchFamily="18" charset="0"/>
              </a:rPr>
              <a:t>Proposed bylaws are complete and will be presented at June 2019 BOD meeting for approval; when approved will be implemented after June 2020 BOD meeting.</a:t>
            </a:r>
          </a:p>
          <a:p>
            <a:pPr marL="914400" lvl="2" defTabSz="914400">
              <a:lnSpc>
                <a:spcPct val="150000"/>
              </a:lnSpc>
              <a:spcBef>
                <a:spcPts val="500"/>
              </a:spcBef>
            </a:pPr>
            <a:endParaRPr lang="en-US" sz="4800" kern="1200" dirty="0">
              <a:solidFill>
                <a:srgbClr val="FF0000"/>
              </a:solidFill>
              <a:latin typeface="Times New Roman" panose="02020603050405020304" pitchFamily="18" charset="0"/>
              <a:ea typeface="+mn-ea"/>
              <a:cs typeface="Times New Roman" panose="02020603050405020304" pitchFamily="18" charset="0"/>
            </a:endParaRPr>
          </a:p>
        </p:txBody>
      </p:sp>
      <p:sp>
        <p:nvSpPr>
          <p:cNvPr id="4" name="Slide Number Placeholder 3">
            <a:extLst>
              <a:ext uri="{FF2B5EF4-FFF2-40B4-BE49-F238E27FC236}">
                <a16:creationId xmlns:a16="http://schemas.microsoft.com/office/drawing/2014/main" id="{0CF97A70-3C1E-4B48-A76E-D98B78781C8C}"/>
              </a:ext>
            </a:extLst>
          </p:cNvPr>
          <p:cNvSpPr>
            <a:spLocks noGrp="1"/>
          </p:cNvSpPr>
          <p:nvPr>
            <p:ph type="sldNum" sz="quarter" idx="2"/>
          </p:nvPr>
        </p:nvSpPr>
        <p:spPr/>
        <p:txBody>
          <a:bodyPr/>
          <a:lstStyle/>
          <a:p>
            <a:fld id="{86CB4B4D-7CA3-9044-876B-883B54F8677D}" type="slidenum">
              <a:rPr lang="en-US" smtClean="0"/>
              <a:t>11</a:t>
            </a:fld>
            <a:endParaRPr lang="en-US"/>
          </a:p>
        </p:txBody>
      </p:sp>
    </p:spTree>
    <p:extLst>
      <p:ext uri="{BB962C8B-B14F-4D97-AF65-F5344CB8AC3E}">
        <p14:creationId xmlns:p14="http://schemas.microsoft.com/office/powerpoint/2010/main" val="2631686960"/>
      </p:ext>
    </p:extLst>
  </p:cSld>
  <p:clrMapOvr>
    <a:masterClrMapping/>
  </p:clrMapOvr>
  <p:transition spd="med"/>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239391-0519-4676-BEBC-8233E0CA0818}"/>
              </a:ext>
            </a:extLst>
          </p:cNvPr>
          <p:cNvSpPr>
            <a:spLocks noGrp="1"/>
          </p:cNvSpPr>
          <p:nvPr>
            <p:ph type="title"/>
          </p:nvPr>
        </p:nvSpPr>
        <p:spPr>
          <a:xfrm>
            <a:off x="1503681" y="2026925"/>
            <a:ext cx="22476096" cy="2223280"/>
          </a:xfrm>
        </p:spPr>
        <p:txBody>
          <a:bodyPr>
            <a:normAutofit fontScale="90000"/>
          </a:bodyPr>
          <a:lstStyle/>
          <a:p>
            <a:r>
              <a:rPr lang="en-US" sz="8800" b="1" dirty="0">
                <a:solidFill>
                  <a:schemeClr val="accent1">
                    <a:lumMod val="50000"/>
                  </a:schemeClr>
                </a:solidFill>
                <a:latin typeface="Times New Roman" panose="02020603050405020304" pitchFamily="18" charset="0"/>
                <a:cs typeface="Times New Roman" panose="02020603050405020304" pitchFamily="18" charset="0"/>
              </a:rPr>
              <a:t>How do duties compare? </a:t>
            </a:r>
            <a:br>
              <a:rPr lang="en-US" sz="8800" b="1" dirty="0">
                <a:solidFill>
                  <a:schemeClr val="accent1">
                    <a:lumMod val="50000"/>
                  </a:schemeClr>
                </a:solidFill>
                <a:latin typeface="Times New Roman" panose="02020603050405020304" pitchFamily="18" charset="0"/>
                <a:cs typeface="Times New Roman" panose="02020603050405020304" pitchFamily="18" charset="0"/>
              </a:rPr>
            </a:br>
            <a:r>
              <a:rPr lang="en-US" sz="8800" b="1" dirty="0">
                <a:solidFill>
                  <a:schemeClr val="accent1">
                    <a:lumMod val="50000"/>
                  </a:schemeClr>
                </a:solidFill>
                <a:latin typeface="Times New Roman" panose="02020603050405020304" pitchFamily="18" charset="0"/>
                <a:cs typeface="Times New Roman" panose="02020603050405020304" pitchFamily="18" charset="0"/>
              </a:rPr>
              <a:t>National Delegates vs. National Directors</a:t>
            </a:r>
            <a:endParaRPr lang="en-US" b="1" dirty="0">
              <a:solidFill>
                <a:schemeClr val="accent1">
                  <a:lumMod val="50000"/>
                </a:schemeClr>
              </a:solidFill>
              <a:latin typeface="Times New Roman" panose="02020603050405020304" pitchFamily="18" charset="0"/>
              <a:cs typeface="Times New Roman" panose="02020603050405020304" pitchFamily="18" charset="0"/>
            </a:endParaRPr>
          </a:p>
        </p:txBody>
      </p:sp>
      <p:graphicFrame>
        <p:nvGraphicFramePr>
          <p:cNvPr id="6" name="Table 5">
            <a:extLst>
              <a:ext uri="{FF2B5EF4-FFF2-40B4-BE49-F238E27FC236}">
                <a16:creationId xmlns:a16="http://schemas.microsoft.com/office/drawing/2014/main" id="{5A98D3A2-56CD-4C0F-9A47-CDAEE736287F}"/>
              </a:ext>
            </a:extLst>
          </p:cNvPr>
          <p:cNvGraphicFramePr>
            <a:graphicFrameLocks noGrp="1"/>
          </p:cNvGraphicFramePr>
          <p:nvPr>
            <p:extLst>
              <p:ext uri="{D42A27DB-BD31-4B8C-83A1-F6EECF244321}">
                <p14:modId xmlns:p14="http://schemas.microsoft.com/office/powerpoint/2010/main" val="1478334255"/>
              </p:ext>
            </p:extLst>
          </p:nvPr>
        </p:nvGraphicFramePr>
        <p:xfrm>
          <a:off x="1701209" y="4653280"/>
          <a:ext cx="21477768" cy="6242687"/>
        </p:xfrm>
        <a:graphic>
          <a:graphicData uri="http://schemas.openxmlformats.org/drawingml/2006/table">
            <a:tbl>
              <a:tblPr firstRow="1" firstCol="1" bandRow="1"/>
              <a:tblGrid>
                <a:gridCol w="14647398">
                  <a:extLst>
                    <a:ext uri="{9D8B030D-6E8A-4147-A177-3AD203B41FA5}">
                      <a16:colId xmlns:a16="http://schemas.microsoft.com/office/drawing/2014/main" val="20000"/>
                    </a:ext>
                  </a:extLst>
                </a:gridCol>
                <a:gridCol w="3415185">
                  <a:extLst>
                    <a:ext uri="{9D8B030D-6E8A-4147-A177-3AD203B41FA5}">
                      <a16:colId xmlns:a16="http://schemas.microsoft.com/office/drawing/2014/main" val="20001"/>
                    </a:ext>
                  </a:extLst>
                </a:gridCol>
                <a:gridCol w="3415185">
                  <a:extLst>
                    <a:ext uri="{9D8B030D-6E8A-4147-A177-3AD203B41FA5}">
                      <a16:colId xmlns:a16="http://schemas.microsoft.com/office/drawing/2014/main" val="20002"/>
                    </a:ext>
                  </a:extLst>
                </a:gridCol>
              </a:tblGrid>
              <a:tr h="883902">
                <a:tc>
                  <a:txBody>
                    <a:bodyPr/>
                    <a:lstStyle>
                      <a:lvl1pPr marL="0" marR="0" indent="0" algn="r" defTabSz="825500" rtl="0" latinLnBrk="0">
                        <a:lnSpc>
                          <a:spcPct val="100000"/>
                        </a:lnSpc>
                        <a:spcBef>
                          <a:spcPts val="0"/>
                        </a:spcBef>
                        <a:spcAft>
                          <a:spcPts val="0"/>
                        </a:spcAft>
                        <a:buClrTx/>
                        <a:buSzTx/>
                        <a:buFontTx/>
                        <a:buNone/>
                        <a:tabLst/>
                        <a:defRPr sz="1200" b="1" i="0" u="none" strike="noStrike" cap="none" spc="0" baseline="0">
                          <a:ln>
                            <a:noFill/>
                          </a:ln>
                          <a:solidFill>
                            <a:schemeClr val="lt1"/>
                          </a:solidFill>
                          <a:uFillTx/>
                          <a:latin typeface="Calibri" panose="020F0502020204030204"/>
                          <a:sym typeface="Helvetica Light"/>
                        </a:defRPr>
                      </a:lvl1pPr>
                      <a:lvl2pPr marL="0" marR="0" indent="0" algn="r" defTabSz="825500" rtl="0" latinLnBrk="0">
                        <a:lnSpc>
                          <a:spcPct val="100000"/>
                        </a:lnSpc>
                        <a:spcBef>
                          <a:spcPts val="0"/>
                        </a:spcBef>
                        <a:spcAft>
                          <a:spcPts val="0"/>
                        </a:spcAft>
                        <a:buClrTx/>
                        <a:buSzTx/>
                        <a:buFontTx/>
                        <a:buNone/>
                        <a:tabLst/>
                        <a:defRPr sz="1200" b="1" i="0" u="none" strike="noStrike" cap="none" spc="0" baseline="0">
                          <a:ln>
                            <a:noFill/>
                          </a:ln>
                          <a:solidFill>
                            <a:schemeClr val="lt1"/>
                          </a:solidFill>
                          <a:uFillTx/>
                          <a:latin typeface="Calibri" panose="020F0502020204030204"/>
                          <a:sym typeface="Helvetica Light"/>
                        </a:defRPr>
                      </a:lvl2pPr>
                      <a:lvl3pPr marL="0" marR="0" indent="0" algn="r" defTabSz="825500" rtl="0" latinLnBrk="0">
                        <a:lnSpc>
                          <a:spcPct val="100000"/>
                        </a:lnSpc>
                        <a:spcBef>
                          <a:spcPts val="0"/>
                        </a:spcBef>
                        <a:spcAft>
                          <a:spcPts val="0"/>
                        </a:spcAft>
                        <a:buClrTx/>
                        <a:buSzTx/>
                        <a:buFontTx/>
                        <a:buNone/>
                        <a:tabLst/>
                        <a:defRPr sz="1200" b="1" i="0" u="none" strike="noStrike" cap="none" spc="0" baseline="0">
                          <a:ln>
                            <a:noFill/>
                          </a:ln>
                          <a:solidFill>
                            <a:schemeClr val="lt1"/>
                          </a:solidFill>
                          <a:uFillTx/>
                          <a:latin typeface="Calibri" panose="020F0502020204030204"/>
                          <a:sym typeface="Helvetica Light"/>
                        </a:defRPr>
                      </a:lvl3pPr>
                      <a:lvl4pPr marL="0" marR="0" indent="0" algn="r" defTabSz="825500" rtl="0" latinLnBrk="0">
                        <a:lnSpc>
                          <a:spcPct val="100000"/>
                        </a:lnSpc>
                        <a:spcBef>
                          <a:spcPts val="0"/>
                        </a:spcBef>
                        <a:spcAft>
                          <a:spcPts val="0"/>
                        </a:spcAft>
                        <a:buClrTx/>
                        <a:buSzTx/>
                        <a:buFontTx/>
                        <a:buNone/>
                        <a:tabLst/>
                        <a:defRPr sz="1200" b="1" i="0" u="none" strike="noStrike" cap="none" spc="0" baseline="0">
                          <a:ln>
                            <a:noFill/>
                          </a:ln>
                          <a:solidFill>
                            <a:schemeClr val="lt1"/>
                          </a:solidFill>
                          <a:uFillTx/>
                          <a:latin typeface="Calibri" panose="020F0502020204030204"/>
                          <a:sym typeface="Helvetica Light"/>
                        </a:defRPr>
                      </a:lvl4pPr>
                      <a:lvl5pPr marL="0" marR="0" indent="0" algn="r" defTabSz="825500" rtl="0" latinLnBrk="0">
                        <a:lnSpc>
                          <a:spcPct val="100000"/>
                        </a:lnSpc>
                        <a:spcBef>
                          <a:spcPts val="0"/>
                        </a:spcBef>
                        <a:spcAft>
                          <a:spcPts val="0"/>
                        </a:spcAft>
                        <a:buClrTx/>
                        <a:buSzTx/>
                        <a:buFontTx/>
                        <a:buNone/>
                        <a:tabLst/>
                        <a:defRPr sz="1200" b="1" i="0" u="none" strike="noStrike" cap="none" spc="0" baseline="0">
                          <a:ln>
                            <a:noFill/>
                          </a:ln>
                          <a:solidFill>
                            <a:schemeClr val="lt1"/>
                          </a:solidFill>
                          <a:uFillTx/>
                          <a:latin typeface="Calibri" panose="020F0502020204030204"/>
                          <a:sym typeface="Helvetica Light"/>
                        </a:defRPr>
                      </a:lvl5pPr>
                      <a:lvl6pPr marL="0" marR="0" indent="0" algn="r" defTabSz="825500" rtl="0" latinLnBrk="0">
                        <a:lnSpc>
                          <a:spcPct val="100000"/>
                        </a:lnSpc>
                        <a:spcBef>
                          <a:spcPts val="0"/>
                        </a:spcBef>
                        <a:spcAft>
                          <a:spcPts val="0"/>
                        </a:spcAft>
                        <a:buClrTx/>
                        <a:buSzTx/>
                        <a:buFontTx/>
                        <a:buNone/>
                        <a:tabLst/>
                        <a:defRPr sz="1200" b="1" i="0" u="none" strike="noStrike" cap="none" spc="0" baseline="0">
                          <a:ln>
                            <a:noFill/>
                          </a:ln>
                          <a:solidFill>
                            <a:schemeClr val="lt1"/>
                          </a:solidFill>
                          <a:uFillTx/>
                          <a:latin typeface="Calibri" panose="020F0502020204030204"/>
                          <a:sym typeface="Helvetica Light"/>
                        </a:defRPr>
                      </a:lvl6pPr>
                      <a:lvl7pPr marL="0" marR="0" indent="0" algn="r" defTabSz="825500" rtl="0" latinLnBrk="0">
                        <a:lnSpc>
                          <a:spcPct val="100000"/>
                        </a:lnSpc>
                        <a:spcBef>
                          <a:spcPts val="0"/>
                        </a:spcBef>
                        <a:spcAft>
                          <a:spcPts val="0"/>
                        </a:spcAft>
                        <a:buClrTx/>
                        <a:buSzTx/>
                        <a:buFontTx/>
                        <a:buNone/>
                        <a:tabLst/>
                        <a:defRPr sz="1200" b="1" i="0" u="none" strike="noStrike" cap="none" spc="0" baseline="0">
                          <a:ln>
                            <a:noFill/>
                          </a:ln>
                          <a:solidFill>
                            <a:schemeClr val="lt1"/>
                          </a:solidFill>
                          <a:uFillTx/>
                          <a:latin typeface="Calibri" panose="020F0502020204030204"/>
                          <a:sym typeface="Helvetica Light"/>
                        </a:defRPr>
                      </a:lvl7pPr>
                      <a:lvl8pPr marL="0" marR="0" indent="0" algn="r" defTabSz="825500" rtl="0" latinLnBrk="0">
                        <a:lnSpc>
                          <a:spcPct val="100000"/>
                        </a:lnSpc>
                        <a:spcBef>
                          <a:spcPts val="0"/>
                        </a:spcBef>
                        <a:spcAft>
                          <a:spcPts val="0"/>
                        </a:spcAft>
                        <a:buClrTx/>
                        <a:buSzTx/>
                        <a:buFontTx/>
                        <a:buNone/>
                        <a:tabLst/>
                        <a:defRPr sz="1200" b="1" i="0" u="none" strike="noStrike" cap="none" spc="0" baseline="0">
                          <a:ln>
                            <a:noFill/>
                          </a:ln>
                          <a:solidFill>
                            <a:schemeClr val="lt1"/>
                          </a:solidFill>
                          <a:uFillTx/>
                          <a:latin typeface="Calibri" panose="020F0502020204030204"/>
                          <a:sym typeface="Helvetica Light"/>
                        </a:defRPr>
                      </a:lvl8pPr>
                      <a:lvl9pPr marL="0" marR="0" indent="0" algn="r" defTabSz="825500" rtl="0" latinLnBrk="0">
                        <a:lnSpc>
                          <a:spcPct val="100000"/>
                        </a:lnSpc>
                        <a:spcBef>
                          <a:spcPts val="0"/>
                        </a:spcBef>
                        <a:spcAft>
                          <a:spcPts val="0"/>
                        </a:spcAft>
                        <a:buClrTx/>
                        <a:buSzTx/>
                        <a:buFontTx/>
                        <a:buNone/>
                        <a:tabLst/>
                        <a:defRPr sz="1200" b="1" i="0" u="none" strike="noStrike" cap="none" spc="0" baseline="0">
                          <a:ln>
                            <a:noFill/>
                          </a:ln>
                          <a:solidFill>
                            <a:schemeClr val="lt1"/>
                          </a:solidFill>
                          <a:uFillTx/>
                          <a:latin typeface="Calibri" panose="020F0502020204030204"/>
                          <a:sym typeface="Helvetica Light"/>
                        </a:defRPr>
                      </a:lvl9pPr>
                    </a:lstStyle>
                    <a:p>
                      <a:pPr marL="0" marR="0" algn="l">
                        <a:lnSpc>
                          <a:spcPct val="107000"/>
                        </a:lnSpc>
                        <a:spcBef>
                          <a:spcPts val="0"/>
                        </a:spcBef>
                        <a:spcAft>
                          <a:spcPts val="0"/>
                        </a:spcAft>
                      </a:pPr>
                      <a:r>
                        <a:rPr lang="en-US" sz="4000" b="1" dirty="0">
                          <a:solidFill>
                            <a:srgbClr val="002060"/>
                          </a:solidFill>
                          <a:effectLst/>
                          <a:latin typeface="Times New Roman" panose="02020603050405020304" pitchFamily="18" charset="0"/>
                          <a:cs typeface="Times New Roman" panose="02020603050405020304" pitchFamily="18" charset="0"/>
                        </a:rPr>
                        <a:t>Duties and Responsibilities </a:t>
                      </a:r>
                      <a:endParaRPr lang="en-US" sz="4000" b="1" dirty="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lvl1pPr marL="0" marR="0" indent="0" algn="r" defTabSz="825500" rtl="0" latinLnBrk="0">
                        <a:lnSpc>
                          <a:spcPct val="100000"/>
                        </a:lnSpc>
                        <a:spcBef>
                          <a:spcPts val="0"/>
                        </a:spcBef>
                        <a:spcAft>
                          <a:spcPts val="0"/>
                        </a:spcAft>
                        <a:buClrTx/>
                        <a:buSzTx/>
                        <a:buFontTx/>
                        <a:buNone/>
                        <a:tabLst/>
                        <a:defRPr sz="1200" b="1" i="0" u="none" strike="noStrike" cap="none" spc="0" baseline="0">
                          <a:ln>
                            <a:noFill/>
                          </a:ln>
                          <a:solidFill>
                            <a:schemeClr val="lt1"/>
                          </a:solidFill>
                          <a:uFillTx/>
                          <a:latin typeface="Calibri" panose="020F0502020204030204"/>
                          <a:sym typeface="Helvetica Light"/>
                        </a:defRPr>
                      </a:lvl1pPr>
                      <a:lvl2pPr marL="0" marR="0" indent="0" algn="r" defTabSz="825500" rtl="0" latinLnBrk="0">
                        <a:lnSpc>
                          <a:spcPct val="100000"/>
                        </a:lnSpc>
                        <a:spcBef>
                          <a:spcPts val="0"/>
                        </a:spcBef>
                        <a:spcAft>
                          <a:spcPts val="0"/>
                        </a:spcAft>
                        <a:buClrTx/>
                        <a:buSzTx/>
                        <a:buFontTx/>
                        <a:buNone/>
                        <a:tabLst/>
                        <a:defRPr sz="1200" b="1" i="0" u="none" strike="noStrike" cap="none" spc="0" baseline="0">
                          <a:ln>
                            <a:noFill/>
                          </a:ln>
                          <a:solidFill>
                            <a:schemeClr val="lt1"/>
                          </a:solidFill>
                          <a:uFillTx/>
                          <a:latin typeface="Calibri" panose="020F0502020204030204"/>
                          <a:sym typeface="Helvetica Light"/>
                        </a:defRPr>
                      </a:lvl2pPr>
                      <a:lvl3pPr marL="0" marR="0" indent="0" algn="r" defTabSz="825500" rtl="0" latinLnBrk="0">
                        <a:lnSpc>
                          <a:spcPct val="100000"/>
                        </a:lnSpc>
                        <a:spcBef>
                          <a:spcPts val="0"/>
                        </a:spcBef>
                        <a:spcAft>
                          <a:spcPts val="0"/>
                        </a:spcAft>
                        <a:buClrTx/>
                        <a:buSzTx/>
                        <a:buFontTx/>
                        <a:buNone/>
                        <a:tabLst/>
                        <a:defRPr sz="1200" b="1" i="0" u="none" strike="noStrike" cap="none" spc="0" baseline="0">
                          <a:ln>
                            <a:noFill/>
                          </a:ln>
                          <a:solidFill>
                            <a:schemeClr val="lt1"/>
                          </a:solidFill>
                          <a:uFillTx/>
                          <a:latin typeface="Calibri" panose="020F0502020204030204"/>
                          <a:sym typeface="Helvetica Light"/>
                        </a:defRPr>
                      </a:lvl3pPr>
                      <a:lvl4pPr marL="0" marR="0" indent="0" algn="r" defTabSz="825500" rtl="0" latinLnBrk="0">
                        <a:lnSpc>
                          <a:spcPct val="100000"/>
                        </a:lnSpc>
                        <a:spcBef>
                          <a:spcPts val="0"/>
                        </a:spcBef>
                        <a:spcAft>
                          <a:spcPts val="0"/>
                        </a:spcAft>
                        <a:buClrTx/>
                        <a:buSzTx/>
                        <a:buFontTx/>
                        <a:buNone/>
                        <a:tabLst/>
                        <a:defRPr sz="1200" b="1" i="0" u="none" strike="noStrike" cap="none" spc="0" baseline="0">
                          <a:ln>
                            <a:noFill/>
                          </a:ln>
                          <a:solidFill>
                            <a:schemeClr val="lt1"/>
                          </a:solidFill>
                          <a:uFillTx/>
                          <a:latin typeface="Calibri" panose="020F0502020204030204"/>
                          <a:sym typeface="Helvetica Light"/>
                        </a:defRPr>
                      </a:lvl4pPr>
                      <a:lvl5pPr marL="0" marR="0" indent="0" algn="r" defTabSz="825500" rtl="0" latinLnBrk="0">
                        <a:lnSpc>
                          <a:spcPct val="100000"/>
                        </a:lnSpc>
                        <a:spcBef>
                          <a:spcPts val="0"/>
                        </a:spcBef>
                        <a:spcAft>
                          <a:spcPts val="0"/>
                        </a:spcAft>
                        <a:buClrTx/>
                        <a:buSzTx/>
                        <a:buFontTx/>
                        <a:buNone/>
                        <a:tabLst/>
                        <a:defRPr sz="1200" b="1" i="0" u="none" strike="noStrike" cap="none" spc="0" baseline="0">
                          <a:ln>
                            <a:noFill/>
                          </a:ln>
                          <a:solidFill>
                            <a:schemeClr val="lt1"/>
                          </a:solidFill>
                          <a:uFillTx/>
                          <a:latin typeface="Calibri" panose="020F0502020204030204"/>
                          <a:sym typeface="Helvetica Light"/>
                        </a:defRPr>
                      </a:lvl5pPr>
                      <a:lvl6pPr marL="0" marR="0" indent="0" algn="r" defTabSz="825500" rtl="0" latinLnBrk="0">
                        <a:lnSpc>
                          <a:spcPct val="100000"/>
                        </a:lnSpc>
                        <a:spcBef>
                          <a:spcPts val="0"/>
                        </a:spcBef>
                        <a:spcAft>
                          <a:spcPts val="0"/>
                        </a:spcAft>
                        <a:buClrTx/>
                        <a:buSzTx/>
                        <a:buFontTx/>
                        <a:buNone/>
                        <a:tabLst/>
                        <a:defRPr sz="1200" b="1" i="0" u="none" strike="noStrike" cap="none" spc="0" baseline="0">
                          <a:ln>
                            <a:noFill/>
                          </a:ln>
                          <a:solidFill>
                            <a:schemeClr val="lt1"/>
                          </a:solidFill>
                          <a:uFillTx/>
                          <a:latin typeface="Calibri" panose="020F0502020204030204"/>
                          <a:sym typeface="Helvetica Light"/>
                        </a:defRPr>
                      </a:lvl6pPr>
                      <a:lvl7pPr marL="0" marR="0" indent="0" algn="r" defTabSz="825500" rtl="0" latinLnBrk="0">
                        <a:lnSpc>
                          <a:spcPct val="100000"/>
                        </a:lnSpc>
                        <a:spcBef>
                          <a:spcPts val="0"/>
                        </a:spcBef>
                        <a:spcAft>
                          <a:spcPts val="0"/>
                        </a:spcAft>
                        <a:buClrTx/>
                        <a:buSzTx/>
                        <a:buFontTx/>
                        <a:buNone/>
                        <a:tabLst/>
                        <a:defRPr sz="1200" b="1" i="0" u="none" strike="noStrike" cap="none" spc="0" baseline="0">
                          <a:ln>
                            <a:noFill/>
                          </a:ln>
                          <a:solidFill>
                            <a:schemeClr val="lt1"/>
                          </a:solidFill>
                          <a:uFillTx/>
                          <a:latin typeface="Calibri" panose="020F0502020204030204"/>
                          <a:sym typeface="Helvetica Light"/>
                        </a:defRPr>
                      </a:lvl7pPr>
                      <a:lvl8pPr marL="0" marR="0" indent="0" algn="r" defTabSz="825500" rtl="0" latinLnBrk="0">
                        <a:lnSpc>
                          <a:spcPct val="100000"/>
                        </a:lnSpc>
                        <a:spcBef>
                          <a:spcPts val="0"/>
                        </a:spcBef>
                        <a:spcAft>
                          <a:spcPts val="0"/>
                        </a:spcAft>
                        <a:buClrTx/>
                        <a:buSzTx/>
                        <a:buFontTx/>
                        <a:buNone/>
                        <a:tabLst/>
                        <a:defRPr sz="1200" b="1" i="0" u="none" strike="noStrike" cap="none" spc="0" baseline="0">
                          <a:ln>
                            <a:noFill/>
                          </a:ln>
                          <a:solidFill>
                            <a:schemeClr val="lt1"/>
                          </a:solidFill>
                          <a:uFillTx/>
                          <a:latin typeface="Calibri" panose="020F0502020204030204"/>
                          <a:sym typeface="Helvetica Light"/>
                        </a:defRPr>
                      </a:lvl8pPr>
                      <a:lvl9pPr marL="0" marR="0" indent="0" algn="r" defTabSz="825500" rtl="0" latinLnBrk="0">
                        <a:lnSpc>
                          <a:spcPct val="100000"/>
                        </a:lnSpc>
                        <a:spcBef>
                          <a:spcPts val="0"/>
                        </a:spcBef>
                        <a:spcAft>
                          <a:spcPts val="0"/>
                        </a:spcAft>
                        <a:buClrTx/>
                        <a:buSzTx/>
                        <a:buFontTx/>
                        <a:buNone/>
                        <a:tabLst/>
                        <a:defRPr sz="1200" b="1" i="0" u="none" strike="noStrike" cap="none" spc="0" baseline="0">
                          <a:ln>
                            <a:noFill/>
                          </a:ln>
                          <a:solidFill>
                            <a:schemeClr val="lt1"/>
                          </a:solidFill>
                          <a:uFillTx/>
                          <a:latin typeface="Calibri" panose="020F0502020204030204"/>
                          <a:sym typeface="Helvetica Light"/>
                        </a:defRPr>
                      </a:lvl9pPr>
                    </a:lstStyle>
                    <a:p>
                      <a:pPr marL="0" marR="0" algn="ctr">
                        <a:lnSpc>
                          <a:spcPct val="107000"/>
                        </a:lnSpc>
                        <a:spcBef>
                          <a:spcPts val="0"/>
                        </a:spcBef>
                        <a:spcAft>
                          <a:spcPts val="0"/>
                        </a:spcAft>
                      </a:pPr>
                      <a:r>
                        <a:rPr lang="en-US" sz="4000" b="1" dirty="0">
                          <a:solidFill>
                            <a:srgbClr val="002060"/>
                          </a:solidFill>
                          <a:effectLst/>
                          <a:latin typeface="Times New Roman" panose="02020603050405020304" pitchFamily="18" charset="0"/>
                          <a:cs typeface="Times New Roman" panose="02020603050405020304" pitchFamily="18" charset="0"/>
                        </a:rPr>
                        <a:t>Current </a:t>
                      </a:r>
                    </a:p>
                    <a:p>
                      <a:pPr marL="0" marR="0" algn="ctr">
                        <a:lnSpc>
                          <a:spcPct val="107000"/>
                        </a:lnSpc>
                        <a:spcBef>
                          <a:spcPts val="0"/>
                        </a:spcBef>
                        <a:spcAft>
                          <a:spcPts val="0"/>
                        </a:spcAft>
                      </a:pPr>
                      <a:r>
                        <a:rPr lang="en-US" sz="4000" b="1" dirty="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rPr>
                        <a:t>(Director)</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rgbClr val="185B9E"/>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lvl1pPr marL="0" marR="0" indent="0" algn="r" defTabSz="825500" rtl="0" latinLnBrk="0">
                        <a:lnSpc>
                          <a:spcPct val="100000"/>
                        </a:lnSpc>
                        <a:spcBef>
                          <a:spcPts val="0"/>
                        </a:spcBef>
                        <a:spcAft>
                          <a:spcPts val="0"/>
                        </a:spcAft>
                        <a:buClrTx/>
                        <a:buSzTx/>
                        <a:buFontTx/>
                        <a:buNone/>
                        <a:tabLst/>
                        <a:defRPr sz="1200" b="1" i="0" u="none" strike="noStrike" cap="none" spc="0" baseline="0">
                          <a:ln>
                            <a:noFill/>
                          </a:ln>
                          <a:solidFill>
                            <a:schemeClr val="lt1"/>
                          </a:solidFill>
                          <a:uFillTx/>
                          <a:latin typeface="Calibri" panose="020F0502020204030204"/>
                          <a:sym typeface="Helvetica Light"/>
                        </a:defRPr>
                      </a:lvl1pPr>
                      <a:lvl2pPr marL="0" marR="0" indent="0" algn="r" defTabSz="825500" rtl="0" latinLnBrk="0">
                        <a:lnSpc>
                          <a:spcPct val="100000"/>
                        </a:lnSpc>
                        <a:spcBef>
                          <a:spcPts val="0"/>
                        </a:spcBef>
                        <a:spcAft>
                          <a:spcPts val="0"/>
                        </a:spcAft>
                        <a:buClrTx/>
                        <a:buSzTx/>
                        <a:buFontTx/>
                        <a:buNone/>
                        <a:tabLst/>
                        <a:defRPr sz="1200" b="1" i="0" u="none" strike="noStrike" cap="none" spc="0" baseline="0">
                          <a:ln>
                            <a:noFill/>
                          </a:ln>
                          <a:solidFill>
                            <a:schemeClr val="lt1"/>
                          </a:solidFill>
                          <a:uFillTx/>
                          <a:latin typeface="Calibri" panose="020F0502020204030204"/>
                          <a:sym typeface="Helvetica Light"/>
                        </a:defRPr>
                      </a:lvl2pPr>
                      <a:lvl3pPr marL="0" marR="0" indent="0" algn="r" defTabSz="825500" rtl="0" latinLnBrk="0">
                        <a:lnSpc>
                          <a:spcPct val="100000"/>
                        </a:lnSpc>
                        <a:spcBef>
                          <a:spcPts val="0"/>
                        </a:spcBef>
                        <a:spcAft>
                          <a:spcPts val="0"/>
                        </a:spcAft>
                        <a:buClrTx/>
                        <a:buSzTx/>
                        <a:buFontTx/>
                        <a:buNone/>
                        <a:tabLst/>
                        <a:defRPr sz="1200" b="1" i="0" u="none" strike="noStrike" cap="none" spc="0" baseline="0">
                          <a:ln>
                            <a:noFill/>
                          </a:ln>
                          <a:solidFill>
                            <a:schemeClr val="lt1"/>
                          </a:solidFill>
                          <a:uFillTx/>
                          <a:latin typeface="Calibri" panose="020F0502020204030204"/>
                          <a:sym typeface="Helvetica Light"/>
                        </a:defRPr>
                      </a:lvl3pPr>
                      <a:lvl4pPr marL="0" marR="0" indent="0" algn="r" defTabSz="825500" rtl="0" latinLnBrk="0">
                        <a:lnSpc>
                          <a:spcPct val="100000"/>
                        </a:lnSpc>
                        <a:spcBef>
                          <a:spcPts val="0"/>
                        </a:spcBef>
                        <a:spcAft>
                          <a:spcPts val="0"/>
                        </a:spcAft>
                        <a:buClrTx/>
                        <a:buSzTx/>
                        <a:buFontTx/>
                        <a:buNone/>
                        <a:tabLst/>
                        <a:defRPr sz="1200" b="1" i="0" u="none" strike="noStrike" cap="none" spc="0" baseline="0">
                          <a:ln>
                            <a:noFill/>
                          </a:ln>
                          <a:solidFill>
                            <a:schemeClr val="lt1"/>
                          </a:solidFill>
                          <a:uFillTx/>
                          <a:latin typeface="Calibri" panose="020F0502020204030204"/>
                          <a:sym typeface="Helvetica Light"/>
                        </a:defRPr>
                      </a:lvl4pPr>
                      <a:lvl5pPr marL="0" marR="0" indent="0" algn="r" defTabSz="825500" rtl="0" latinLnBrk="0">
                        <a:lnSpc>
                          <a:spcPct val="100000"/>
                        </a:lnSpc>
                        <a:spcBef>
                          <a:spcPts val="0"/>
                        </a:spcBef>
                        <a:spcAft>
                          <a:spcPts val="0"/>
                        </a:spcAft>
                        <a:buClrTx/>
                        <a:buSzTx/>
                        <a:buFontTx/>
                        <a:buNone/>
                        <a:tabLst/>
                        <a:defRPr sz="1200" b="1" i="0" u="none" strike="noStrike" cap="none" spc="0" baseline="0">
                          <a:ln>
                            <a:noFill/>
                          </a:ln>
                          <a:solidFill>
                            <a:schemeClr val="lt1"/>
                          </a:solidFill>
                          <a:uFillTx/>
                          <a:latin typeface="Calibri" panose="020F0502020204030204"/>
                          <a:sym typeface="Helvetica Light"/>
                        </a:defRPr>
                      </a:lvl5pPr>
                      <a:lvl6pPr marL="0" marR="0" indent="0" algn="r" defTabSz="825500" rtl="0" latinLnBrk="0">
                        <a:lnSpc>
                          <a:spcPct val="100000"/>
                        </a:lnSpc>
                        <a:spcBef>
                          <a:spcPts val="0"/>
                        </a:spcBef>
                        <a:spcAft>
                          <a:spcPts val="0"/>
                        </a:spcAft>
                        <a:buClrTx/>
                        <a:buSzTx/>
                        <a:buFontTx/>
                        <a:buNone/>
                        <a:tabLst/>
                        <a:defRPr sz="1200" b="1" i="0" u="none" strike="noStrike" cap="none" spc="0" baseline="0">
                          <a:ln>
                            <a:noFill/>
                          </a:ln>
                          <a:solidFill>
                            <a:schemeClr val="lt1"/>
                          </a:solidFill>
                          <a:uFillTx/>
                          <a:latin typeface="Calibri" panose="020F0502020204030204"/>
                          <a:sym typeface="Helvetica Light"/>
                        </a:defRPr>
                      </a:lvl6pPr>
                      <a:lvl7pPr marL="0" marR="0" indent="0" algn="r" defTabSz="825500" rtl="0" latinLnBrk="0">
                        <a:lnSpc>
                          <a:spcPct val="100000"/>
                        </a:lnSpc>
                        <a:spcBef>
                          <a:spcPts val="0"/>
                        </a:spcBef>
                        <a:spcAft>
                          <a:spcPts val="0"/>
                        </a:spcAft>
                        <a:buClrTx/>
                        <a:buSzTx/>
                        <a:buFontTx/>
                        <a:buNone/>
                        <a:tabLst/>
                        <a:defRPr sz="1200" b="1" i="0" u="none" strike="noStrike" cap="none" spc="0" baseline="0">
                          <a:ln>
                            <a:noFill/>
                          </a:ln>
                          <a:solidFill>
                            <a:schemeClr val="lt1"/>
                          </a:solidFill>
                          <a:uFillTx/>
                          <a:latin typeface="Calibri" panose="020F0502020204030204"/>
                          <a:sym typeface="Helvetica Light"/>
                        </a:defRPr>
                      </a:lvl7pPr>
                      <a:lvl8pPr marL="0" marR="0" indent="0" algn="r" defTabSz="825500" rtl="0" latinLnBrk="0">
                        <a:lnSpc>
                          <a:spcPct val="100000"/>
                        </a:lnSpc>
                        <a:spcBef>
                          <a:spcPts val="0"/>
                        </a:spcBef>
                        <a:spcAft>
                          <a:spcPts val="0"/>
                        </a:spcAft>
                        <a:buClrTx/>
                        <a:buSzTx/>
                        <a:buFontTx/>
                        <a:buNone/>
                        <a:tabLst/>
                        <a:defRPr sz="1200" b="1" i="0" u="none" strike="noStrike" cap="none" spc="0" baseline="0">
                          <a:ln>
                            <a:noFill/>
                          </a:ln>
                          <a:solidFill>
                            <a:schemeClr val="lt1"/>
                          </a:solidFill>
                          <a:uFillTx/>
                          <a:latin typeface="Calibri" panose="020F0502020204030204"/>
                          <a:sym typeface="Helvetica Light"/>
                        </a:defRPr>
                      </a:lvl8pPr>
                      <a:lvl9pPr marL="0" marR="0" indent="0" algn="r" defTabSz="825500" rtl="0" latinLnBrk="0">
                        <a:lnSpc>
                          <a:spcPct val="100000"/>
                        </a:lnSpc>
                        <a:spcBef>
                          <a:spcPts val="0"/>
                        </a:spcBef>
                        <a:spcAft>
                          <a:spcPts val="0"/>
                        </a:spcAft>
                        <a:buClrTx/>
                        <a:buSzTx/>
                        <a:buFontTx/>
                        <a:buNone/>
                        <a:tabLst/>
                        <a:defRPr sz="1200" b="1" i="0" u="none" strike="noStrike" cap="none" spc="0" baseline="0">
                          <a:ln>
                            <a:noFill/>
                          </a:ln>
                          <a:solidFill>
                            <a:schemeClr val="lt1"/>
                          </a:solidFill>
                          <a:uFillTx/>
                          <a:latin typeface="Calibri" panose="020F0502020204030204"/>
                          <a:sym typeface="Helvetica Light"/>
                        </a:defRPr>
                      </a:lvl9pPr>
                    </a:lstStyle>
                    <a:p>
                      <a:pPr marL="0" marR="0" algn="ctr">
                        <a:lnSpc>
                          <a:spcPct val="107000"/>
                        </a:lnSpc>
                        <a:spcBef>
                          <a:spcPts val="0"/>
                        </a:spcBef>
                        <a:spcAft>
                          <a:spcPts val="0"/>
                        </a:spcAft>
                      </a:pPr>
                      <a:r>
                        <a:rPr lang="en-US" sz="4000" b="1" dirty="0">
                          <a:solidFill>
                            <a:srgbClr val="002060"/>
                          </a:solidFill>
                          <a:effectLst/>
                          <a:latin typeface="Times New Roman" panose="02020603050405020304" pitchFamily="18" charset="0"/>
                          <a:cs typeface="Times New Roman" panose="02020603050405020304" pitchFamily="18" charset="0"/>
                        </a:rPr>
                        <a:t>Proposed (Delegate)</a:t>
                      </a:r>
                      <a:endParaRPr lang="en-US" sz="4000" b="1" dirty="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185B9E"/>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extLst>
                  <a:ext uri="{0D108BD9-81ED-4DB2-BD59-A6C34878D82A}">
                    <a16:rowId xmlns:a16="http://schemas.microsoft.com/office/drawing/2014/main" val="10000"/>
                  </a:ext>
                </a:extLst>
              </a:tr>
              <a:tr h="697421">
                <a:tc>
                  <a:txBody>
                    <a:bodyPr/>
                    <a:lstStyle>
                      <a:lvl1pPr marL="0" marR="0" indent="0" algn="r" defTabSz="825500" rtl="0" latinLnBrk="0">
                        <a:lnSpc>
                          <a:spcPct val="100000"/>
                        </a:lnSpc>
                        <a:spcBef>
                          <a:spcPts val="0"/>
                        </a:spcBef>
                        <a:spcAft>
                          <a:spcPts val="0"/>
                        </a:spcAft>
                        <a:buClrTx/>
                        <a:buSzTx/>
                        <a:buFontTx/>
                        <a:buNone/>
                        <a:tabLst/>
                        <a:defRPr sz="1200" b="1" i="0" u="none" strike="noStrike" cap="none" spc="0" baseline="0">
                          <a:ln>
                            <a:noFill/>
                          </a:ln>
                          <a:solidFill>
                            <a:schemeClr val="lt1"/>
                          </a:solidFill>
                          <a:uFillTx/>
                          <a:latin typeface="Calibri" panose="020F0502020204030204"/>
                          <a:sym typeface="Helvetica Light"/>
                        </a:defRPr>
                      </a:lvl1pPr>
                      <a:lvl2pPr marL="0" marR="0" indent="0" algn="r" defTabSz="825500" rtl="0" latinLnBrk="0">
                        <a:lnSpc>
                          <a:spcPct val="100000"/>
                        </a:lnSpc>
                        <a:spcBef>
                          <a:spcPts val="0"/>
                        </a:spcBef>
                        <a:spcAft>
                          <a:spcPts val="0"/>
                        </a:spcAft>
                        <a:buClrTx/>
                        <a:buSzTx/>
                        <a:buFontTx/>
                        <a:buNone/>
                        <a:tabLst/>
                        <a:defRPr sz="1200" b="1" i="0" u="none" strike="noStrike" cap="none" spc="0" baseline="0">
                          <a:ln>
                            <a:noFill/>
                          </a:ln>
                          <a:solidFill>
                            <a:schemeClr val="lt1"/>
                          </a:solidFill>
                          <a:uFillTx/>
                          <a:latin typeface="Calibri" panose="020F0502020204030204"/>
                          <a:sym typeface="Helvetica Light"/>
                        </a:defRPr>
                      </a:lvl2pPr>
                      <a:lvl3pPr marL="0" marR="0" indent="0" algn="r" defTabSz="825500" rtl="0" latinLnBrk="0">
                        <a:lnSpc>
                          <a:spcPct val="100000"/>
                        </a:lnSpc>
                        <a:spcBef>
                          <a:spcPts val="0"/>
                        </a:spcBef>
                        <a:spcAft>
                          <a:spcPts val="0"/>
                        </a:spcAft>
                        <a:buClrTx/>
                        <a:buSzTx/>
                        <a:buFontTx/>
                        <a:buNone/>
                        <a:tabLst/>
                        <a:defRPr sz="1200" b="1" i="0" u="none" strike="noStrike" cap="none" spc="0" baseline="0">
                          <a:ln>
                            <a:noFill/>
                          </a:ln>
                          <a:solidFill>
                            <a:schemeClr val="lt1"/>
                          </a:solidFill>
                          <a:uFillTx/>
                          <a:latin typeface="Calibri" panose="020F0502020204030204"/>
                          <a:sym typeface="Helvetica Light"/>
                        </a:defRPr>
                      </a:lvl3pPr>
                      <a:lvl4pPr marL="0" marR="0" indent="0" algn="r" defTabSz="825500" rtl="0" latinLnBrk="0">
                        <a:lnSpc>
                          <a:spcPct val="100000"/>
                        </a:lnSpc>
                        <a:spcBef>
                          <a:spcPts val="0"/>
                        </a:spcBef>
                        <a:spcAft>
                          <a:spcPts val="0"/>
                        </a:spcAft>
                        <a:buClrTx/>
                        <a:buSzTx/>
                        <a:buFontTx/>
                        <a:buNone/>
                        <a:tabLst/>
                        <a:defRPr sz="1200" b="1" i="0" u="none" strike="noStrike" cap="none" spc="0" baseline="0">
                          <a:ln>
                            <a:noFill/>
                          </a:ln>
                          <a:solidFill>
                            <a:schemeClr val="lt1"/>
                          </a:solidFill>
                          <a:uFillTx/>
                          <a:latin typeface="Calibri" panose="020F0502020204030204"/>
                          <a:sym typeface="Helvetica Light"/>
                        </a:defRPr>
                      </a:lvl4pPr>
                      <a:lvl5pPr marL="0" marR="0" indent="0" algn="r" defTabSz="825500" rtl="0" latinLnBrk="0">
                        <a:lnSpc>
                          <a:spcPct val="100000"/>
                        </a:lnSpc>
                        <a:spcBef>
                          <a:spcPts val="0"/>
                        </a:spcBef>
                        <a:spcAft>
                          <a:spcPts val="0"/>
                        </a:spcAft>
                        <a:buClrTx/>
                        <a:buSzTx/>
                        <a:buFontTx/>
                        <a:buNone/>
                        <a:tabLst/>
                        <a:defRPr sz="1200" b="1" i="0" u="none" strike="noStrike" cap="none" spc="0" baseline="0">
                          <a:ln>
                            <a:noFill/>
                          </a:ln>
                          <a:solidFill>
                            <a:schemeClr val="lt1"/>
                          </a:solidFill>
                          <a:uFillTx/>
                          <a:latin typeface="Calibri" panose="020F0502020204030204"/>
                          <a:sym typeface="Helvetica Light"/>
                        </a:defRPr>
                      </a:lvl5pPr>
                      <a:lvl6pPr marL="0" marR="0" indent="0" algn="r" defTabSz="825500" rtl="0" latinLnBrk="0">
                        <a:lnSpc>
                          <a:spcPct val="100000"/>
                        </a:lnSpc>
                        <a:spcBef>
                          <a:spcPts val="0"/>
                        </a:spcBef>
                        <a:spcAft>
                          <a:spcPts val="0"/>
                        </a:spcAft>
                        <a:buClrTx/>
                        <a:buSzTx/>
                        <a:buFontTx/>
                        <a:buNone/>
                        <a:tabLst/>
                        <a:defRPr sz="1200" b="1" i="0" u="none" strike="noStrike" cap="none" spc="0" baseline="0">
                          <a:ln>
                            <a:noFill/>
                          </a:ln>
                          <a:solidFill>
                            <a:schemeClr val="lt1"/>
                          </a:solidFill>
                          <a:uFillTx/>
                          <a:latin typeface="Calibri" panose="020F0502020204030204"/>
                          <a:sym typeface="Helvetica Light"/>
                        </a:defRPr>
                      </a:lvl6pPr>
                      <a:lvl7pPr marL="0" marR="0" indent="0" algn="r" defTabSz="825500" rtl="0" latinLnBrk="0">
                        <a:lnSpc>
                          <a:spcPct val="100000"/>
                        </a:lnSpc>
                        <a:spcBef>
                          <a:spcPts val="0"/>
                        </a:spcBef>
                        <a:spcAft>
                          <a:spcPts val="0"/>
                        </a:spcAft>
                        <a:buClrTx/>
                        <a:buSzTx/>
                        <a:buFontTx/>
                        <a:buNone/>
                        <a:tabLst/>
                        <a:defRPr sz="1200" b="1" i="0" u="none" strike="noStrike" cap="none" spc="0" baseline="0">
                          <a:ln>
                            <a:noFill/>
                          </a:ln>
                          <a:solidFill>
                            <a:schemeClr val="lt1"/>
                          </a:solidFill>
                          <a:uFillTx/>
                          <a:latin typeface="Calibri" panose="020F0502020204030204"/>
                          <a:sym typeface="Helvetica Light"/>
                        </a:defRPr>
                      </a:lvl7pPr>
                      <a:lvl8pPr marL="0" marR="0" indent="0" algn="r" defTabSz="825500" rtl="0" latinLnBrk="0">
                        <a:lnSpc>
                          <a:spcPct val="100000"/>
                        </a:lnSpc>
                        <a:spcBef>
                          <a:spcPts val="0"/>
                        </a:spcBef>
                        <a:spcAft>
                          <a:spcPts val="0"/>
                        </a:spcAft>
                        <a:buClrTx/>
                        <a:buSzTx/>
                        <a:buFontTx/>
                        <a:buNone/>
                        <a:tabLst/>
                        <a:defRPr sz="1200" b="1" i="0" u="none" strike="noStrike" cap="none" spc="0" baseline="0">
                          <a:ln>
                            <a:noFill/>
                          </a:ln>
                          <a:solidFill>
                            <a:schemeClr val="lt1"/>
                          </a:solidFill>
                          <a:uFillTx/>
                          <a:latin typeface="Calibri" panose="020F0502020204030204"/>
                          <a:sym typeface="Helvetica Light"/>
                        </a:defRPr>
                      </a:lvl8pPr>
                      <a:lvl9pPr marL="0" marR="0" indent="0" algn="r" defTabSz="825500" rtl="0" latinLnBrk="0">
                        <a:lnSpc>
                          <a:spcPct val="100000"/>
                        </a:lnSpc>
                        <a:spcBef>
                          <a:spcPts val="0"/>
                        </a:spcBef>
                        <a:spcAft>
                          <a:spcPts val="0"/>
                        </a:spcAft>
                        <a:buClrTx/>
                        <a:buSzTx/>
                        <a:buFontTx/>
                        <a:buNone/>
                        <a:tabLst/>
                        <a:defRPr sz="1200" b="1" i="0" u="none" strike="noStrike" cap="none" spc="0" baseline="0">
                          <a:ln>
                            <a:noFill/>
                          </a:ln>
                          <a:solidFill>
                            <a:schemeClr val="lt1"/>
                          </a:solidFill>
                          <a:uFillTx/>
                          <a:latin typeface="Calibri" panose="020F0502020204030204"/>
                          <a:sym typeface="Helvetica Light"/>
                        </a:defRPr>
                      </a:lvl9pPr>
                    </a:lstStyle>
                    <a:p>
                      <a:pPr marL="0" marR="0" algn="l">
                        <a:lnSpc>
                          <a:spcPct val="107000"/>
                        </a:lnSpc>
                        <a:spcBef>
                          <a:spcPts val="0"/>
                        </a:spcBef>
                        <a:spcAft>
                          <a:spcPts val="0"/>
                        </a:spcAft>
                      </a:pPr>
                      <a:r>
                        <a:rPr lang="en-US" sz="4000" b="0" dirty="0">
                          <a:solidFill>
                            <a:srgbClr val="002060"/>
                          </a:solidFill>
                          <a:effectLst/>
                          <a:latin typeface="Times New Roman" panose="02020603050405020304" pitchFamily="18" charset="0"/>
                          <a:cs typeface="Times New Roman" panose="02020603050405020304" pitchFamily="18" charset="0"/>
                        </a:rPr>
                        <a:t>Number of required meetings to attend per year</a:t>
                      </a:r>
                      <a:endParaRPr lang="en-US" sz="4000" b="0" dirty="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lvl1pPr marL="0" marR="0" indent="0" algn="r" defTabSz="825500" rtl="0" latinLnBrk="0">
                        <a:lnSpc>
                          <a:spcPct val="100000"/>
                        </a:lnSpc>
                        <a:spcBef>
                          <a:spcPts val="0"/>
                        </a:spcBef>
                        <a:spcAft>
                          <a:spcPts val="0"/>
                        </a:spcAft>
                        <a:buClrTx/>
                        <a:buSzTx/>
                        <a:buFontTx/>
                        <a:buNone/>
                        <a:tabLst/>
                        <a:defRPr sz="1200" b="0" i="0" u="none" strike="noStrike" cap="none" spc="0" baseline="0">
                          <a:ln>
                            <a:noFill/>
                          </a:ln>
                          <a:solidFill>
                            <a:schemeClr val="dk1"/>
                          </a:solidFill>
                          <a:uFillTx/>
                          <a:latin typeface="Calibri" panose="020F0502020204030204"/>
                          <a:sym typeface="Helvetica Light"/>
                        </a:defRPr>
                      </a:lvl1pPr>
                      <a:lvl2pPr marL="0" marR="0" indent="0" algn="r" defTabSz="825500" rtl="0" latinLnBrk="0">
                        <a:lnSpc>
                          <a:spcPct val="100000"/>
                        </a:lnSpc>
                        <a:spcBef>
                          <a:spcPts val="0"/>
                        </a:spcBef>
                        <a:spcAft>
                          <a:spcPts val="0"/>
                        </a:spcAft>
                        <a:buClrTx/>
                        <a:buSzTx/>
                        <a:buFontTx/>
                        <a:buNone/>
                        <a:tabLst/>
                        <a:defRPr sz="1200" b="0" i="0" u="none" strike="noStrike" cap="none" spc="0" baseline="0">
                          <a:ln>
                            <a:noFill/>
                          </a:ln>
                          <a:solidFill>
                            <a:schemeClr val="dk1"/>
                          </a:solidFill>
                          <a:uFillTx/>
                          <a:latin typeface="Calibri" panose="020F0502020204030204"/>
                          <a:sym typeface="Helvetica Light"/>
                        </a:defRPr>
                      </a:lvl2pPr>
                      <a:lvl3pPr marL="0" marR="0" indent="0" algn="r" defTabSz="825500" rtl="0" latinLnBrk="0">
                        <a:lnSpc>
                          <a:spcPct val="100000"/>
                        </a:lnSpc>
                        <a:spcBef>
                          <a:spcPts val="0"/>
                        </a:spcBef>
                        <a:spcAft>
                          <a:spcPts val="0"/>
                        </a:spcAft>
                        <a:buClrTx/>
                        <a:buSzTx/>
                        <a:buFontTx/>
                        <a:buNone/>
                        <a:tabLst/>
                        <a:defRPr sz="1200" b="0" i="0" u="none" strike="noStrike" cap="none" spc="0" baseline="0">
                          <a:ln>
                            <a:noFill/>
                          </a:ln>
                          <a:solidFill>
                            <a:schemeClr val="dk1"/>
                          </a:solidFill>
                          <a:uFillTx/>
                          <a:latin typeface="Calibri" panose="020F0502020204030204"/>
                          <a:sym typeface="Helvetica Light"/>
                        </a:defRPr>
                      </a:lvl3pPr>
                      <a:lvl4pPr marL="0" marR="0" indent="0" algn="r" defTabSz="825500" rtl="0" latinLnBrk="0">
                        <a:lnSpc>
                          <a:spcPct val="100000"/>
                        </a:lnSpc>
                        <a:spcBef>
                          <a:spcPts val="0"/>
                        </a:spcBef>
                        <a:spcAft>
                          <a:spcPts val="0"/>
                        </a:spcAft>
                        <a:buClrTx/>
                        <a:buSzTx/>
                        <a:buFontTx/>
                        <a:buNone/>
                        <a:tabLst/>
                        <a:defRPr sz="1200" b="0" i="0" u="none" strike="noStrike" cap="none" spc="0" baseline="0">
                          <a:ln>
                            <a:noFill/>
                          </a:ln>
                          <a:solidFill>
                            <a:schemeClr val="dk1"/>
                          </a:solidFill>
                          <a:uFillTx/>
                          <a:latin typeface="Calibri" panose="020F0502020204030204"/>
                          <a:sym typeface="Helvetica Light"/>
                        </a:defRPr>
                      </a:lvl4pPr>
                      <a:lvl5pPr marL="0" marR="0" indent="0" algn="r" defTabSz="825500" rtl="0" latinLnBrk="0">
                        <a:lnSpc>
                          <a:spcPct val="100000"/>
                        </a:lnSpc>
                        <a:spcBef>
                          <a:spcPts val="0"/>
                        </a:spcBef>
                        <a:spcAft>
                          <a:spcPts val="0"/>
                        </a:spcAft>
                        <a:buClrTx/>
                        <a:buSzTx/>
                        <a:buFontTx/>
                        <a:buNone/>
                        <a:tabLst/>
                        <a:defRPr sz="1200" b="0" i="0" u="none" strike="noStrike" cap="none" spc="0" baseline="0">
                          <a:ln>
                            <a:noFill/>
                          </a:ln>
                          <a:solidFill>
                            <a:schemeClr val="dk1"/>
                          </a:solidFill>
                          <a:uFillTx/>
                          <a:latin typeface="Calibri" panose="020F0502020204030204"/>
                          <a:sym typeface="Helvetica Light"/>
                        </a:defRPr>
                      </a:lvl5pPr>
                      <a:lvl6pPr marL="0" marR="0" indent="0" algn="r" defTabSz="825500" rtl="0" latinLnBrk="0">
                        <a:lnSpc>
                          <a:spcPct val="100000"/>
                        </a:lnSpc>
                        <a:spcBef>
                          <a:spcPts val="0"/>
                        </a:spcBef>
                        <a:spcAft>
                          <a:spcPts val="0"/>
                        </a:spcAft>
                        <a:buClrTx/>
                        <a:buSzTx/>
                        <a:buFontTx/>
                        <a:buNone/>
                        <a:tabLst/>
                        <a:defRPr sz="1200" b="0" i="0" u="none" strike="noStrike" cap="none" spc="0" baseline="0">
                          <a:ln>
                            <a:noFill/>
                          </a:ln>
                          <a:solidFill>
                            <a:schemeClr val="dk1"/>
                          </a:solidFill>
                          <a:uFillTx/>
                          <a:latin typeface="Calibri" panose="020F0502020204030204"/>
                          <a:sym typeface="Helvetica Light"/>
                        </a:defRPr>
                      </a:lvl6pPr>
                      <a:lvl7pPr marL="0" marR="0" indent="0" algn="r" defTabSz="825500" rtl="0" latinLnBrk="0">
                        <a:lnSpc>
                          <a:spcPct val="100000"/>
                        </a:lnSpc>
                        <a:spcBef>
                          <a:spcPts val="0"/>
                        </a:spcBef>
                        <a:spcAft>
                          <a:spcPts val="0"/>
                        </a:spcAft>
                        <a:buClrTx/>
                        <a:buSzTx/>
                        <a:buFontTx/>
                        <a:buNone/>
                        <a:tabLst/>
                        <a:defRPr sz="1200" b="0" i="0" u="none" strike="noStrike" cap="none" spc="0" baseline="0">
                          <a:ln>
                            <a:noFill/>
                          </a:ln>
                          <a:solidFill>
                            <a:schemeClr val="dk1"/>
                          </a:solidFill>
                          <a:uFillTx/>
                          <a:latin typeface="Calibri" panose="020F0502020204030204"/>
                          <a:sym typeface="Helvetica Light"/>
                        </a:defRPr>
                      </a:lvl7pPr>
                      <a:lvl8pPr marL="0" marR="0" indent="0" algn="r" defTabSz="825500" rtl="0" latinLnBrk="0">
                        <a:lnSpc>
                          <a:spcPct val="100000"/>
                        </a:lnSpc>
                        <a:spcBef>
                          <a:spcPts val="0"/>
                        </a:spcBef>
                        <a:spcAft>
                          <a:spcPts val="0"/>
                        </a:spcAft>
                        <a:buClrTx/>
                        <a:buSzTx/>
                        <a:buFontTx/>
                        <a:buNone/>
                        <a:tabLst/>
                        <a:defRPr sz="1200" b="0" i="0" u="none" strike="noStrike" cap="none" spc="0" baseline="0">
                          <a:ln>
                            <a:noFill/>
                          </a:ln>
                          <a:solidFill>
                            <a:schemeClr val="dk1"/>
                          </a:solidFill>
                          <a:uFillTx/>
                          <a:latin typeface="Calibri" panose="020F0502020204030204"/>
                          <a:sym typeface="Helvetica Light"/>
                        </a:defRPr>
                      </a:lvl8pPr>
                      <a:lvl9pPr marL="0" marR="0" indent="0" algn="r" defTabSz="825500" rtl="0" latinLnBrk="0">
                        <a:lnSpc>
                          <a:spcPct val="100000"/>
                        </a:lnSpc>
                        <a:spcBef>
                          <a:spcPts val="0"/>
                        </a:spcBef>
                        <a:spcAft>
                          <a:spcPts val="0"/>
                        </a:spcAft>
                        <a:buClrTx/>
                        <a:buSzTx/>
                        <a:buFontTx/>
                        <a:buNone/>
                        <a:tabLst/>
                        <a:defRPr sz="1200" b="0" i="0" u="none" strike="noStrike" cap="none" spc="0" baseline="0">
                          <a:ln>
                            <a:noFill/>
                          </a:ln>
                          <a:solidFill>
                            <a:schemeClr val="dk1"/>
                          </a:solidFill>
                          <a:uFillTx/>
                          <a:latin typeface="Calibri" panose="020F0502020204030204"/>
                          <a:sym typeface="Helvetica Light"/>
                        </a:defRPr>
                      </a:lvl9pPr>
                    </a:lstStyle>
                    <a:p>
                      <a:pPr marL="0" marR="0" algn="ctr">
                        <a:lnSpc>
                          <a:spcPct val="107000"/>
                        </a:lnSpc>
                        <a:spcBef>
                          <a:spcPts val="0"/>
                        </a:spcBef>
                        <a:spcAft>
                          <a:spcPts val="0"/>
                        </a:spcAft>
                      </a:pPr>
                      <a:r>
                        <a:rPr lang="en-US" sz="4000" b="0" dirty="0">
                          <a:solidFill>
                            <a:srgbClr val="002060"/>
                          </a:solidFill>
                          <a:effectLst/>
                          <a:latin typeface="Times New Roman" panose="02020603050405020304" pitchFamily="18" charset="0"/>
                          <a:cs typeface="Times New Roman" panose="02020603050405020304" pitchFamily="18" charset="0"/>
                        </a:rPr>
                        <a:t>2</a:t>
                      </a:r>
                      <a:endParaRPr lang="en-US" sz="4000" b="0" dirty="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rgbClr val="185B9E"/>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lvl1pPr marL="0" marR="0" indent="0" algn="r" defTabSz="825500" rtl="0" latinLnBrk="0">
                        <a:lnSpc>
                          <a:spcPct val="100000"/>
                        </a:lnSpc>
                        <a:spcBef>
                          <a:spcPts val="0"/>
                        </a:spcBef>
                        <a:spcAft>
                          <a:spcPts val="0"/>
                        </a:spcAft>
                        <a:buClrTx/>
                        <a:buSzTx/>
                        <a:buFontTx/>
                        <a:buNone/>
                        <a:tabLst/>
                        <a:defRPr sz="1200" b="0" i="0" u="none" strike="noStrike" cap="none" spc="0" baseline="0">
                          <a:ln>
                            <a:noFill/>
                          </a:ln>
                          <a:solidFill>
                            <a:schemeClr val="dk1"/>
                          </a:solidFill>
                          <a:uFillTx/>
                          <a:latin typeface="Calibri" panose="020F0502020204030204"/>
                          <a:sym typeface="Helvetica Light"/>
                        </a:defRPr>
                      </a:lvl1pPr>
                      <a:lvl2pPr marL="0" marR="0" indent="0" algn="r" defTabSz="825500" rtl="0" latinLnBrk="0">
                        <a:lnSpc>
                          <a:spcPct val="100000"/>
                        </a:lnSpc>
                        <a:spcBef>
                          <a:spcPts val="0"/>
                        </a:spcBef>
                        <a:spcAft>
                          <a:spcPts val="0"/>
                        </a:spcAft>
                        <a:buClrTx/>
                        <a:buSzTx/>
                        <a:buFontTx/>
                        <a:buNone/>
                        <a:tabLst/>
                        <a:defRPr sz="1200" b="0" i="0" u="none" strike="noStrike" cap="none" spc="0" baseline="0">
                          <a:ln>
                            <a:noFill/>
                          </a:ln>
                          <a:solidFill>
                            <a:schemeClr val="dk1"/>
                          </a:solidFill>
                          <a:uFillTx/>
                          <a:latin typeface="Calibri" panose="020F0502020204030204"/>
                          <a:sym typeface="Helvetica Light"/>
                        </a:defRPr>
                      </a:lvl2pPr>
                      <a:lvl3pPr marL="0" marR="0" indent="0" algn="r" defTabSz="825500" rtl="0" latinLnBrk="0">
                        <a:lnSpc>
                          <a:spcPct val="100000"/>
                        </a:lnSpc>
                        <a:spcBef>
                          <a:spcPts val="0"/>
                        </a:spcBef>
                        <a:spcAft>
                          <a:spcPts val="0"/>
                        </a:spcAft>
                        <a:buClrTx/>
                        <a:buSzTx/>
                        <a:buFontTx/>
                        <a:buNone/>
                        <a:tabLst/>
                        <a:defRPr sz="1200" b="0" i="0" u="none" strike="noStrike" cap="none" spc="0" baseline="0">
                          <a:ln>
                            <a:noFill/>
                          </a:ln>
                          <a:solidFill>
                            <a:schemeClr val="dk1"/>
                          </a:solidFill>
                          <a:uFillTx/>
                          <a:latin typeface="Calibri" panose="020F0502020204030204"/>
                          <a:sym typeface="Helvetica Light"/>
                        </a:defRPr>
                      </a:lvl3pPr>
                      <a:lvl4pPr marL="0" marR="0" indent="0" algn="r" defTabSz="825500" rtl="0" latinLnBrk="0">
                        <a:lnSpc>
                          <a:spcPct val="100000"/>
                        </a:lnSpc>
                        <a:spcBef>
                          <a:spcPts val="0"/>
                        </a:spcBef>
                        <a:spcAft>
                          <a:spcPts val="0"/>
                        </a:spcAft>
                        <a:buClrTx/>
                        <a:buSzTx/>
                        <a:buFontTx/>
                        <a:buNone/>
                        <a:tabLst/>
                        <a:defRPr sz="1200" b="0" i="0" u="none" strike="noStrike" cap="none" spc="0" baseline="0">
                          <a:ln>
                            <a:noFill/>
                          </a:ln>
                          <a:solidFill>
                            <a:schemeClr val="dk1"/>
                          </a:solidFill>
                          <a:uFillTx/>
                          <a:latin typeface="Calibri" panose="020F0502020204030204"/>
                          <a:sym typeface="Helvetica Light"/>
                        </a:defRPr>
                      </a:lvl4pPr>
                      <a:lvl5pPr marL="0" marR="0" indent="0" algn="r" defTabSz="825500" rtl="0" latinLnBrk="0">
                        <a:lnSpc>
                          <a:spcPct val="100000"/>
                        </a:lnSpc>
                        <a:spcBef>
                          <a:spcPts val="0"/>
                        </a:spcBef>
                        <a:spcAft>
                          <a:spcPts val="0"/>
                        </a:spcAft>
                        <a:buClrTx/>
                        <a:buSzTx/>
                        <a:buFontTx/>
                        <a:buNone/>
                        <a:tabLst/>
                        <a:defRPr sz="1200" b="0" i="0" u="none" strike="noStrike" cap="none" spc="0" baseline="0">
                          <a:ln>
                            <a:noFill/>
                          </a:ln>
                          <a:solidFill>
                            <a:schemeClr val="dk1"/>
                          </a:solidFill>
                          <a:uFillTx/>
                          <a:latin typeface="Calibri" panose="020F0502020204030204"/>
                          <a:sym typeface="Helvetica Light"/>
                        </a:defRPr>
                      </a:lvl5pPr>
                      <a:lvl6pPr marL="0" marR="0" indent="0" algn="r" defTabSz="825500" rtl="0" latinLnBrk="0">
                        <a:lnSpc>
                          <a:spcPct val="100000"/>
                        </a:lnSpc>
                        <a:spcBef>
                          <a:spcPts val="0"/>
                        </a:spcBef>
                        <a:spcAft>
                          <a:spcPts val="0"/>
                        </a:spcAft>
                        <a:buClrTx/>
                        <a:buSzTx/>
                        <a:buFontTx/>
                        <a:buNone/>
                        <a:tabLst/>
                        <a:defRPr sz="1200" b="0" i="0" u="none" strike="noStrike" cap="none" spc="0" baseline="0">
                          <a:ln>
                            <a:noFill/>
                          </a:ln>
                          <a:solidFill>
                            <a:schemeClr val="dk1"/>
                          </a:solidFill>
                          <a:uFillTx/>
                          <a:latin typeface="Calibri" panose="020F0502020204030204"/>
                          <a:sym typeface="Helvetica Light"/>
                        </a:defRPr>
                      </a:lvl6pPr>
                      <a:lvl7pPr marL="0" marR="0" indent="0" algn="r" defTabSz="825500" rtl="0" latinLnBrk="0">
                        <a:lnSpc>
                          <a:spcPct val="100000"/>
                        </a:lnSpc>
                        <a:spcBef>
                          <a:spcPts val="0"/>
                        </a:spcBef>
                        <a:spcAft>
                          <a:spcPts val="0"/>
                        </a:spcAft>
                        <a:buClrTx/>
                        <a:buSzTx/>
                        <a:buFontTx/>
                        <a:buNone/>
                        <a:tabLst/>
                        <a:defRPr sz="1200" b="0" i="0" u="none" strike="noStrike" cap="none" spc="0" baseline="0">
                          <a:ln>
                            <a:noFill/>
                          </a:ln>
                          <a:solidFill>
                            <a:schemeClr val="dk1"/>
                          </a:solidFill>
                          <a:uFillTx/>
                          <a:latin typeface="Calibri" panose="020F0502020204030204"/>
                          <a:sym typeface="Helvetica Light"/>
                        </a:defRPr>
                      </a:lvl7pPr>
                      <a:lvl8pPr marL="0" marR="0" indent="0" algn="r" defTabSz="825500" rtl="0" latinLnBrk="0">
                        <a:lnSpc>
                          <a:spcPct val="100000"/>
                        </a:lnSpc>
                        <a:spcBef>
                          <a:spcPts val="0"/>
                        </a:spcBef>
                        <a:spcAft>
                          <a:spcPts val="0"/>
                        </a:spcAft>
                        <a:buClrTx/>
                        <a:buSzTx/>
                        <a:buFontTx/>
                        <a:buNone/>
                        <a:tabLst/>
                        <a:defRPr sz="1200" b="0" i="0" u="none" strike="noStrike" cap="none" spc="0" baseline="0">
                          <a:ln>
                            <a:noFill/>
                          </a:ln>
                          <a:solidFill>
                            <a:schemeClr val="dk1"/>
                          </a:solidFill>
                          <a:uFillTx/>
                          <a:latin typeface="Calibri" panose="020F0502020204030204"/>
                          <a:sym typeface="Helvetica Light"/>
                        </a:defRPr>
                      </a:lvl8pPr>
                      <a:lvl9pPr marL="0" marR="0" indent="0" algn="r" defTabSz="825500" rtl="0" latinLnBrk="0">
                        <a:lnSpc>
                          <a:spcPct val="100000"/>
                        </a:lnSpc>
                        <a:spcBef>
                          <a:spcPts val="0"/>
                        </a:spcBef>
                        <a:spcAft>
                          <a:spcPts val="0"/>
                        </a:spcAft>
                        <a:buClrTx/>
                        <a:buSzTx/>
                        <a:buFontTx/>
                        <a:buNone/>
                        <a:tabLst/>
                        <a:defRPr sz="1200" b="0" i="0" u="none" strike="noStrike" cap="none" spc="0" baseline="0">
                          <a:ln>
                            <a:noFill/>
                          </a:ln>
                          <a:solidFill>
                            <a:schemeClr val="dk1"/>
                          </a:solidFill>
                          <a:uFillTx/>
                          <a:latin typeface="Calibri" panose="020F0502020204030204"/>
                          <a:sym typeface="Helvetica Light"/>
                        </a:defRPr>
                      </a:lvl9pPr>
                    </a:lstStyle>
                    <a:p>
                      <a:pPr marL="0" marR="0" algn="ctr">
                        <a:lnSpc>
                          <a:spcPct val="107000"/>
                        </a:lnSpc>
                        <a:spcBef>
                          <a:spcPts val="0"/>
                        </a:spcBef>
                        <a:spcAft>
                          <a:spcPts val="0"/>
                        </a:spcAft>
                      </a:pPr>
                      <a:r>
                        <a:rPr lang="en-US" sz="4000" b="0" dirty="0">
                          <a:solidFill>
                            <a:srgbClr val="002060"/>
                          </a:solidFill>
                          <a:effectLst/>
                          <a:latin typeface="Times New Roman" panose="02020603050405020304" pitchFamily="18" charset="0"/>
                          <a:cs typeface="Times New Roman" panose="02020603050405020304" pitchFamily="18" charset="0"/>
                        </a:rPr>
                        <a:t>1</a:t>
                      </a:r>
                      <a:endParaRPr lang="en-US" sz="4000" b="0" dirty="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185B9E"/>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extLst>
                  <a:ext uri="{0D108BD9-81ED-4DB2-BD59-A6C34878D82A}">
                    <a16:rowId xmlns:a16="http://schemas.microsoft.com/office/drawing/2014/main" val="10001"/>
                  </a:ext>
                </a:extLst>
              </a:tr>
              <a:tr h="706856">
                <a:tc>
                  <a:txBody>
                    <a:bodyPr/>
                    <a:lstStyle>
                      <a:lvl1pPr marL="0" marR="0" indent="0" algn="r" defTabSz="825500" rtl="0" latinLnBrk="0">
                        <a:lnSpc>
                          <a:spcPct val="100000"/>
                        </a:lnSpc>
                        <a:spcBef>
                          <a:spcPts val="0"/>
                        </a:spcBef>
                        <a:spcAft>
                          <a:spcPts val="0"/>
                        </a:spcAft>
                        <a:buClrTx/>
                        <a:buSzTx/>
                        <a:buFontTx/>
                        <a:buNone/>
                        <a:tabLst/>
                        <a:defRPr sz="1200" b="1" i="0" u="none" strike="noStrike" cap="none" spc="0" baseline="0">
                          <a:ln>
                            <a:noFill/>
                          </a:ln>
                          <a:solidFill>
                            <a:schemeClr val="lt1"/>
                          </a:solidFill>
                          <a:uFillTx/>
                          <a:latin typeface="Calibri" panose="020F0502020204030204"/>
                          <a:sym typeface="Helvetica Light"/>
                        </a:defRPr>
                      </a:lvl1pPr>
                      <a:lvl2pPr marL="0" marR="0" indent="0" algn="r" defTabSz="825500" rtl="0" latinLnBrk="0">
                        <a:lnSpc>
                          <a:spcPct val="100000"/>
                        </a:lnSpc>
                        <a:spcBef>
                          <a:spcPts val="0"/>
                        </a:spcBef>
                        <a:spcAft>
                          <a:spcPts val="0"/>
                        </a:spcAft>
                        <a:buClrTx/>
                        <a:buSzTx/>
                        <a:buFontTx/>
                        <a:buNone/>
                        <a:tabLst/>
                        <a:defRPr sz="1200" b="1" i="0" u="none" strike="noStrike" cap="none" spc="0" baseline="0">
                          <a:ln>
                            <a:noFill/>
                          </a:ln>
                          <a:solidFill>
                            <a:schemeClr val="lt1"/>
                          </a:solidFill>
                          <a:uFillTx/>
                          <a:latin typeface="Calibri" panose="020F0502020204030204"/>
                          <a:sym typeface="Helvetica Light"/>
                        </a:defRPr>
                      </a:lvl2pPr>
                      <a:lvl3pPr marL="0" marR="0" indent="0" algn="r" defTabSz="825500" rtl="0" latinLnBrk="0">
                        <a:lnSpc>
                          <a:spcPct val="100000"/>
                        </a:lnSpc>
                        <a:spcBef>
                          <a:spcPts val="0"/>
                        </a:spcBef>
                        <a:spcAft>
                          <a:spcPts val="0"/>
                        </a:spcAft>
                        <a:buClrTx/>
                        <a:buSzTx/>
                        <a:buFontTx/>
                        <a:buNone/>
                        <a:tabLst/>
                        <a:defRPr sz="1200" b="1" i="0" u="none" strike="noStrike" cap="none" spc="0" baseline="0">
                          <a:ln>
                            <a:noFill/>
                          </a:ln>
                          <a:solidFill>
                            <a:schemeClr val="lt1"/>
                          </a:solidFill>
                          <a:uFillTx/>
                          <a:latin typeface="Calibri" panose="020F0502020204030204"/>
                          <a:sym typeface="Helvetica Light"/>
                        </a:defRPr>
                      </a:lvl3pPr>
                      <a:lvl4pPr marL="0" marR="0" indent="0" algn="r" defTabSz="825500" rtl="0" latinLnBrk="0">
                        <a:lnSpc>
                          <a:spcPct val="100000"/>
                        </a:lnSpc>
                        <a:spcBef>
                          <a:spcPts val="0"/>
                        </a:spcBef>
                        <a:spcAft>
                          <a:spcPts val="0"/>
                        </a:spcAft>
                        <a:buClrTx/>
                        <a:buSzTx/>
                        <a:buFontTx/>
                        <a:buNone/>
                        <a:tabLst/>
                        <a:defRPr sz="1200" b="1" i="0" u="none" strike="noStrike" cap="none" spc="0" baseline="0">
                          <a:ln>
                            <a:noFill/>
                          </a:ln>
                          <a:solidFill>
                            <a:schemeClr val="lt1"/>
                          </a:solidFill>
                          <a:uFillTx/>
                          <a:latin typeface="Calibri" panose="020F0502020204030204"/>
                          <a:sym typeface="Helvetica Light"/>
                        </a:defRPr>
                      </a:lvl4pPr>
                      <a:lvl5pPr marL="0" marR="0" indent="0" algn="r" defTabSz="825500" rtl="0" latinLnBrk="0">
                        <a:lnSpc>
                          <a:spcPct val="100000"/>
                        </a:lnSpc>
                        <a:spcBef>
                          <a:spcPts val="0"/>
                        </a:spcBef>
                        <a:spcAft>
                          <a:spcPts val="0"/>
                        </a:spcAft>
                        <a:buClrTx/>
                        <a:buSzTx/>
                        <a:buFontTx/>
                        <a:buNone/>
                        <a:tabLst/>
                        <a:defRPr sz="1200" b="1" i="0" u="none" strike="noStrike" cap="none" spc="0" baseline="0">
                          <a:ln>
                            <a:noFill/>
                          </a:ln>
                          <a:solidFill>
                            <a:schemeClr val="lt1"/>
                          </a:solidFill>
                          <a:uFillTx/>
                          <a:latin typeface="Calibri" panose="020F0502020204030204"/>
                          <a:sym typeface="Helvetica Light"/>
                        </a:defRPr>
                      </a:lvl5pPr>
                      <a:lvl6pPr marL="0" marR="0" indent="0" algn="r" defTabSz="825500" rtl="0" latinLnBrk="0">
                        <a:lnSpc>
                          <a:spcPct val="100000"/>
                        </a:lnSpc>
                        <a:spcBef>
                          <a:spcPts val="0"/>
                        </a:spcBef>
                        <a:spcAft>
                          <a:spcPts val="0"/>
                        </a:spcAft>
                        <a:buClrTx/>
                        <a:buSzTx/>
                        <a:buFontTx/>
                        <a:buNone/>
                        <a:tabLst/>
                        <a:defRPr sz="1200" b="1" i="0" u="none" strike="noStrike" cap="none" spc="0" baseline="0">
                          <a:ln>
                            <a:noFill/>
                          </a:ln>
                          <a:solidFill>
                            <a:schemeClr val="lt1"/>
                          </a:solidFill>
                          <a:uFillTx/>
                          <a:latin typeface="Calibri" panose="020F0502020204030204"/>
                          <a:sym typeface="Helvetica Light"/>
                        </a:defRPr>
                      </a:lvl6pPr>
                      <a:lvl7pPr marL="0" marR="0" indent="0" algn="r" defTabSz="825500" rtl="0" latinLnBrk="0">
                        <a:lnSpc>
                          <a:spcPct val="100000"/>
                        </a:lnSpc>
                        <a:spcBef>
                          <a:spcPts val="0"/>
                        </a:spcBef>
                        <a:spcAft>
                          <a:spcPts val="0"/>
                        </a:spcAft>
                        <a:buClrTx/>
                        <a:buSzTx/>
                        <a:buFontTx/>
                        <a:buNone/>
                        <a:tabLst/>
                        <a:defRPr sz="1200" b="1" i="0" u="none" strike="noStrike" cap="none" spc="0" baseline="0">
                          <a:ln>
                            <a:noFill/>
                          </a:ln>
                          <a:solidFill>
                            <a:schemeClr val="lt1"/>
                          </a:solidFill>
                          <a:uFillTx/>
                          <a:latin typeface="Calibri" panose="020F0502020204030204"/>
                          <a:sym typeface="Helvetica Light"/>
                        </a:defRPr>
                      </a:lvl7pPr>
                      <a:lvl8pPr marL="0" marR="0" indent="0" algn="r" defTabSz="825500" rtl="0" latinLnBrk="0">
                        <a:lnSpc>
                          <a:spcPct val="100000"/>
                        </a:lnSpc>
                        <a:spcBef>
                          <a:spcPts val="0"/>
                        </a:spcBef>
                        <a:spcAft>
                          <a:spcPts val="0"/>
                        </a:spcAft>
                        <a:buClrTx/>
                        <a:buSzTx/>
                        <a:buFontTx/>
                        <a:buNone/>
                        <a:tabLst/>
                        <a:defRPr sz="1200" b="1" i="0" u="none" strike="noStrike" cap="none" spc="0" baseline="0">
                          <a:ln>
                            <a:noFill/>
                          </a:ln>
                          <a:solidFill>
                            <a:schemeClr val="lt1"/>
                          </a:solidFill>
                          <a:uFillTx/>
                          <a:latin typeface="Calibri" panose="020F0502020204030204"/>
                          <a:sym typeface="Helvetica Light"/>
                        </a:defRPr>
                      </a:lvl8pPr>
                      <a:lvl9pPr marL="0" marR="0" indent="0" algn="r" defTabSz="825500" rtl="0" latinLnBrk="0">
                        <a:lnSpc>
                          <a:spcPct val="100000"/>
                        </a:lnSpc>
                        <a:spcBef>
                          <a:spcPts val="0"/>
                        </a:spcBef>
                        <a:spcAft>
                          <a:spcPts val="0"/>
                        </a:spcAft>
                        <a:buClrTx/>
                        <a:buSzTx/>
                        <a:buFontTx/>
                        <a:buNone/>
                        <a:tabLst/>
                        <a:defRPr sz="1200" b="1" i="0" u="none" strike="noStrike" cap="none" spc="0" baseline="0">
                          <a:ln>
                            <a:noFill/>
                          </a:ln>
                          <a:solidFill>
                            <a:schemeClr val="lt1"/>
                          </a:solidFill>
                          <a:uFillTx/>
                          <a:latin typeface="Calibri" panose="020F0502020204030204"/>
                          <a:sym typeface="Helvetica Light"/>
                        </a:defRPr>
                      </a:lvl9pPr>
                    </a:lstStyle>
                    <a:p>
                      <a:pPr marL="0" marR="0" algn="l">
                        <a:lnSpc>
                          <a:spcPct val="107000"/>
                        </a:lnSpc>
                        <a:spcBef>
                          <a:spcPts val="0"/>
                        </a:spcBef>
                        <a:spcAft>
                          <a:spcPts val="0"/>
                        </a:spcAft>
                      </a:pPr>
                      <a:r>
                        <a:rPr lang="en-US" sz="4000" b="0" dirty="0">
                          <a:solidFill>
                            <a:srgbClr val="002060"/>
                          </a:solidFill>
                          <a:effectLst/>
                          <a:latin typeface="Times New Roman" panose="02020603050405020304" pitchFamily="18" charset="0"/>
                          <a:cs typeface="Times New Roman" panose="02020603050405020304" pitchFamily="18" charset="0"/>
                        </a:rPr>
                        <a:t>Elect Officers</a:t>
                      </a:r>
                      <a:endParaRPr lang="en-US" sz="4000" b="0" dirty="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lvl1pPr marL="0" marR="0" indent="0" algn="r" defTabSz="825500" rtl="0" latinLnBrk="0">
                        <a:lnSpc>
                          <a:spcPct val="100000"/>
                        </a:lnSpc>
                        <a:spcBef>
                          <a:spcPts val="0"/>
                        </a:spcBef>
                        <a:spcAft>
                          <a:spcPts val="0"/>
                        </a:spcAft>
                        <a:buClrTx/>
                        <a:buSzTx/>
                        <a:buFontTx/>
                        <a:buNone/>
                        <a:tabLst/>
                        <a:defRPr sz="1200" b="0" i="0" u="none" strike="noStrike" cap="none" spc="0" baseline="0">
                          <a:ln>
                            <a:noFill/>
                          </a:ln>
                          <a:solidFill>
                            <a:schemeClr val="dk1"/>
                          </a:solidFill>
                          <a:uFillTx/>
                          <a:latin typeface="Calibri" panose="020F0502020204030204"/>
                          <a:sym typeface="Helvetica Light"/>
                        </a:defRPr>
                      </a:lvl1pPr>
                      <a:lvl2pPr marL="0" marR="0" indent="0" algn="r" defTabSz="825500" rtl="0" latinLnBrk="0">
                        <a:lnSpc>
                          <a:spcPct val="100000"/>
                        </a:lnSpc>
                        <a:spcBef>
                          <a:spcPts val="0"/>
                        </a:spcBef>
                        <a:spcAft>
                          <a:spcPts val="0"/>
                        </a:spcAft>
                        <a:buClrTx/>
                        <a:buSzTx/>
                        <a:buFontTx/>
                        <a:buNone/>
                        <a:tabLst/>
                        <a:defRPr sz="1200" b="0" i="0" u="none" strike="noStrike" cap="none" spc="0" baseline="0">
                          <a:ln>
                            <a:noFill/>
                          </a:ln>
                          <a:solidFill>
                            <a:schemeClr val="dk1"/>
                          </a:solidFill>
                          <a:uFillTx/>
                          <a:latin typeface="Calibri" panose="020F0502020204030204"/>
                          <a:sym typeface="Helvetica Light"/>
                        </a:defRPr>
                      </a:lvl2pPr>
                      <a:lvl3pPr marL="0" marR="0" indent="0" algn="r" defTabSz="825500" rtl="0" latinLnBrk="0">
                        <a:lnSpc>
                          <a:spcPct val="100000"/>
                        </a:lnSpc>
                        <a:spcBef>
                          <a:spcPts val="0"/>
                        </a:spcBef>
                        <a:spcAft>
                          <a:spcPts val="0"/>
                        </a:spcAft>
                        <a:buClrTx/>
                        <a:buSzTx/>
                        <a:buFontTx/>
                        <a:buNone/>
                        <a:tabLst/>
                        <a:defRPr sz="1200" b="0" i="0" u="none" strike="noStrike" cap="none" spc="0" baseline="0">
                          <a:ln>
                            <a:noFill/>
                          </a:ln>
                          <a:solidFill>
                            <a:schemeClr val="dk1"/>
                          </a:solidFill>
                          <a:uFillTx/>
                          <a:latin typeface="Calibri" panose="020F0502020204030204"/>
                          <a:sym typeface="Helvetica Light"/>
                        </a:defRPr>
                      </a:lvl3pPr>
                      <a:lvl4pPr marL="0" marR="0" indent="0" algn="r" defTabSz="825500" rtl="0" latinLnBrk="0">
                        <a:lnSpc>
                          <a:spcPct val="100000"/>
                        </a:lnSpc>
                        <a:spcBef>
                          <a:spcPts val="0"/>
                        </a:spcBef>
                        <a:spcAft>
                          <a:spcPts val="0"/>
                        </a:spcAft>
                        <a:buClrTx/>
                        <a:buSzTx/>
                        <a:buFontTx/>
                        <a:buNone/>
                        <a:tabLst/>
                        <a:defRPr sz="1200" b="0" i="0" u="none" strike="noStrike" cap="none" spc="0" baseline="0">
                          <a:ln>
                            <a:noFill/>
                          </a:ln>
                          <a:solidFill>
                            <a:schemeClr val="dk1"/>
                          </a:solidFill>
                          <a:uFillTx/>
                          <a:latin typeface="Calibri" panose="020F0502020204030204"/>
                          <a:sym typeface="Helvetica Light"/>
                        </a:defRPr>
                      </a:lvl4pPr>
                      <a:lvl5pPr marL="0" marR="0" indent="0" algn="r" defTabSz="825500" rtl="0" latinLnBrk="0">
                        <a:lnSpc>
                          <a:spcPct val="100000"/>
                        </a:lnSpc>
                        <a:spcBef>
                          <a:spcPts val="0"/>
                        </a:spcBef>
                        <a:spcAft>
                          <a:spcPts val="0"/>
                        </a:spcAft>
                        <a:buClrTx/>
                        <a:buSzTx/>
                        <a:buFontTx/>
                        <a:buNone/>
                        <a:tabLst/>
                        <a:defRPr sz="1200" b="0" i="0" u="none" strike="noStrike" cap="none" spc="0" baseline="0">
                          <a:ln>
                            <a:noFill/>
                          </a:ln>
                          <a:solidFill>
                            <a:schemeClr val="dk1"/>
                          </a:solidFill>
                          <a:uFillTx/>
                          <a:latin typeface="Calibri" panose="020F0502020204030204"/>
                          <a:sym typeface="Helvetica Light"/>
                        </a:defRPr>
                      </a:lvl5pPr>
                      <a:lvl6pPr marL="0" marR="0" indent="0" algn="r" defTabSz="825500" rtl="0" latinLnBrk="0">
                        <a:lnSpc>
                          <a:spcPct val="100000"/>
                        </a:lnSpc>
                        <a:spcBef>
                          <a:spcPts val="0"/>
                        </a:spcBef>
                        <a:spcAft>
                          <a:spcPts val="0"/>
                        </a:spcAft>
                        <a:buClrTx/>
                        <a:buSzTx/>
                        <a:buFontTx/>
                        <a:buNone/>
                        <a:tabLst/>
                        <a:defRPr sz="1200" b="0" i="0" u="none" strike="noStrike" cap="none" spc="0" baseline="0">
                          <a:ln>
                            <a:noFill/>
                          </a:ln>
                          <a:solidFill>
                            <a:schemeClr val="dk1"/>
                          </a:solidFill>
                          <a:uFillTx/>
                          <a:latin typeface="Calibri" panose="020F0502020204030204"/>
                          <a:sym typeface="Helvetica Light"/>
                        </a:defRPr>
                      </a:lvl6pPr>
                      <a:lvl7pPr marL="0" marR="0" indent="0" algn="r" defTabSz="825500" rtl="0" latinLnBrk="0">
                        <a:lnSpc>
                          <a:spcPct val="100000"/>
                        </a:lnSpc>
                        <a:spcBef>
                          <a:spcPts val="0"/>
                        </a:spcBef>
                        <a:spcAft>
                          <a:spcPts val="0"/>
                        </a:spcAft>
                        <a:buClrTx/>
                        <a:buSzTx/>
                        <a:buFontTx/>
                        <a:buNone/>
                        <a:tabLst/>
                        <a:defRPr sz="1200" b="0" i="0" u="none" strike="noStrike" cap="none" spc="0" baseline="0">
                          <a:ln>
                            <a:noFill/>
                          </a:ln>
                          <a:solidFill>
                            <a:schemeClr val="dk1"/>
                          </a:solidFill>
                          <a:uFillTx/>
                          <a:latin typeface="Calibri" panose="020F0502020204030204"/>
                          <a:sym typeface="Helvetica Light"/>
                        </a:defRPr>
                      </a:lvl7pPr>
                      <a:lvl8pPr marL="0" marR="0" indent="0" algn="r" defTabSz="825500" rtl="0" latinLnBrk="0">
                        <a:lnSpc>
                          <a:spcPct val="100000"/>
                        </a:lnSpc>
                        <a:spcBef>
                          <a:spcPts val="0"/>
                        </a:spcBef>
                        <a:spcAft>
                          <a:spcPts val="0"/>
                        </a:spcAft>
                        <a:buClrTx/>
                        <a:buSzTx/>
                        <a:buFontTx/>
                        <a:buNone/>
                        <a:tabLst/>
                        <a:defRPr sz="1200" b="0" i="0" u="none" strike="noStrike" cap="none" spc="0" baseline="0">
                          <a:ln>
                            <a:noFill/>
                          </a:ln>
                          <a:solidFill>
                            <a:schemeClr val="dk1"/>
                          </a:solidFill>
                          <a:uFillTx/>
                          <a:latin typeface="Calibri" panose="020F0502020204030204"/>
                          <a:sym typeface="Helvetica Light"/>
                        </a:defRPr>
                      </a:lvl8pPr>
                      <a:lvl9pPr marL="0" marR="0" indent="0" algn="r" defTabSz="825500" rtl="0" latinLnBrk="0">
                        <a:lnSpc>
                          <a:spcPct val="100000"/>
                        </a:lnSpc>
                        <a:spcBef>
                          <a:spcPts val="0"/>
                        </a:spcBef>
                        <a:spcAft>
                          <a:spcPts val="0"/>
                        </a:spcAft>
                        <a:buClrTx/>
                        <a:buSzTx/>
                        <a:buFontTx/>
                        <a:buNone/>
                        <a:tabLst/>
                        <a:defRPr sz="1200" b="0" i="0" u="none" strike="noStrike" cap="none" spc="0" baseline="0">
                          <a:ln>
                            <a:noFill/>
                          </a:ln>
                          <a:solidFill>
                            <a:schemeClr val="dk1"/>
                          </a:solidFill>
                          <a:uFillTx/>
                          <a:latin typeface="Calibri" panose="020F0502020204030204"/>
                          <a:sym typeface="Helvetica Light"/>
                        </a:defRPr>
                      </a:lvl9pPr>
                    </a:lstStyle>
                    <a:p>
                      <a:pPr marL="0" marR="0" algn="ctr">
                        <a:lnSpc>
                          <a:spcPct val="107000"/>
                        </a:lnSpc>
                        <a:spcBef>
                          <a:spcPts val="0"/>
                        </a:spcBef>
                        <a:spcAft>
                          <a:spcPts val="0"/>
                        </a:spcAft>
                      </a:pPr>
                      <a:r>
                        <a:rPr lang="en-US" sz="4000" b="0" dirty="0">
                          <a:solidFill>
                            <a:srgbClr val="002060"/>
                          </a:solidFill>
                          <a:effectLst/>
                          <a:latin typeface="Times New Roman" panose="02020603050405020304" pitchFamily="18" charset="0"/>
                          <a:cs typeface="Times New Roman" panose="02020603050405020304" pitchFamily="18" charset="0"/>
                        </a:rPr>
                        <a:t>Yes</a:t>
                      </a:r>
                      <a:endParaRPr lang="en-US" sz="4000" b="0" dirty="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lvl1pPr marL="0" marR="0" indent="0" algn="r" defTabSz="825500" rtl="0" latinLnBrk="0">
                        <a:lnSpc>
                          <a:spcPct val="100000"/>
                        </a:lnSpc>
                        <a:spcBef>
                          <a:spcPts val="0"/>
                        </a:spcBef>
                        <a:spcAft>
                          <a:spcPts val="0"/>
                        </a:spcAft>
                        <a:buClrTx/>
                        <a:buSzTx/>
                        <a:buFontTx/>
                        <a:buNone/>
                        <a:tabLst/>
                        <a:defRPr sz="1200" b="0" i="0" u="none" strike="noStrike" cap="none" spc="0" baseline="0">
                          <a:ln>
                            <a:noFill/>
                          </a:ln>
                          <a:solidFill>
                            <a:schemeClr val="dk1"/>
                          </a:solidFill>
                          <a:uFillTx/>
                          <a:latin typeface="Calibri" panose="020F0502020204030204"/>
                          <a:sym typeface="Helvetica Light"/>
                        </a:defRPr>
                      </a:lvl1pPr>
                      <a:lvl2pPr marL="0" marR="0" indent="0" algn="r" defTabSz="825500" rtl="0" latinLnBrk="0">
                        <a:lnSpc>
                          <a:spcPct val="100000"/>
                        </a:lnSpc>
                        <a:spcBef>
                          <a:spcPts val="0"/>
                        </a:spcBef>
                        <a:spcAft>
                          <a:spcPts val="0"/>
                        </a:spcAft>
                        <a:buClrTx/>
                        <a:buSzTx/>
                        <a:buFontTx/>
                        <a:buNone/>
                        <a:tabLst/>
                        <a:defRPr sz="1200" b="0" i="0" u="none" strike="noStrike" cap="none" spc="0" baseline="0">
                          <a:ln>
                            <a:noFill/>
                          </a:ln>
                          <a:solidFill>
                            <a:schemeClr val="dk1"/>
                          </a:solidFill>
                          <a:uFillTx/>
                          <a:latin typeface="Calibri" panose="020F0502020204030204"/>
                          <a:sym typeface="Helvetica Light"/>
                        </a:defRPr>
                      </a:lvl2pPr>
                      <a:lvl3pPr marL="0" marR="0" indent="0" algn="r" defTabSz="825500" rtl="0" latinLnBrk="0">
                        <a:lnSpc>
                          <a:spcPct val="100000"/>
                        </a:lnSpc>
                        <a:spcBef>
                          <a:spcPts val="0"/>
                        </a:spcBef>
                        <a:spcAft>
                          <a:spcPts val="0"/>
                        </a:spcAft>
                        <a:buClrTx/>
                        <a:buSzTx/>
                        <a:buFontTx/>
                        <a:buNone/>
                        <a:tabLst/>
                        <a:defRPr sz="1200" b="0" i="0" u="none" strike="noStrike" cap="none" spc="0" baseline="0">
                          <a:ln>
                            <a:noFill/>
                          </a:ln>
                          <a:solidFill>
                            <a:schemeClr val="dk1"/>
                          </a:solidFill>
                          <a:uFillTx/>
                          <a:latin typeface="Calibri" panose="020F0502020204030204"/>
                          <a:sym typeface="Helvetica Light"/>
                        </a:defRPr>
                      </a:lvl3pPr>
                      <a:lvl4pPr marL="0" marR="0" indent="0" algn="r" defTabSz="825500" rtl="0" latinLnBrk="0">
                        <a:lnSpc>
                          <a:spcPct val="100000"/>
                        </a:lnSpc>
                        <a:spcBef>
                          <a:spcPts val="0"/>
                        </a:spcBef>
                        <a:spcAft>
                          <a:spcPts val="0"/>
                        </a:spcAft>
                        <a:buClrTx/>
                        <a:buSzTx/>
                        <a:buFontTx/>
                        <a:buNone/>
                        <a:tabLst/>
                        <a:defRPr sz="1200" b="0" i="0" u="none" strike="noStrike" cap="none" spc="0" baseline="0">
                          <a:ln>
                            <a:noFill/>
                          </a:ln>
                          <a:solidFill>
                            <a:schemeClr val="dk1"/>
                          </a:solidFill>
                          <a:uFillTx/>
                          <a:latin typeface="Calibri" panose="020F0502020204030204"/>
                          <a:sym typeface="Helvetica Light"/>
                        </a:defRPr>
                      </a:lvl4pPr>
                      <a:lvl5pPr marL="0" marR="0" indent="0" algn="r" defTabSz="825500" rtl="0" latinLnBrk="0">
                        <a:lnSpc>
                          <a:spcPct val="100000"/>
                        </a:lnSpc>
                        <a:spcBef>
                          <a:spcPts val="0"/>
                        </a:spcBef>
                        <a:spcAft>
                          <a:spcPts val="0"/>
                        </a:spcAft>
                        <a:buClrTx/>
                        <a:buSzTx/>
                        <a:buFontTx/>
                        <a:buNone/>
                        <a:tabLst/>
                        <a:defRPr sz="1200" b="0" i="0" u="none" strike="noStrike" cap="none" spc="0" baseline="0">
                          <a:ln>
                            <a:noFill/>
                          </a:ln>
                          <a:solidFill>
                            <a:schemeClr val="dk1"/>
                          </a:solidFill>
                          <a:uFillTx/>
                          <a:latin typeface="Calibri" panose="020F0502020204030204"/>
                          <a:sym typeface="Helvetica Light"/>
                        </a:defRPr>
                      </a:lvl5pPr>
                      <a:lvl6pPr marL="0" marR="0" indent="0" algn="r" defTabSz="825500" rtl="0" latinLnBrk="0">
                        <a:lnSpc>
                          <a:spcPct val="100000"/>
                        </a:lnSpc>
                        <a:spcBef>
                          <a:spcPts val="0"/>
                        </a:spcBef>
                        <a:spcAft>
                          <a:spcPts val="0"/>
                        </a:spcAft>
                        <a:buClrTx/>
                        <a:buSzTx/>
                        <a:buFontTx/>
                        <a:buNone/>
                        <a:tabLst/>
                        <a:defRPr sz="1200" b="0" i="0" u="none" strike="noStrike" cap="none" spc="0" baseline="0">
                          <a:ln>
                            <a:noFill/>
                          </a:ln>
                          <a:solidFill>
                            <a:schemeClr val="dk1"/>
                          </a:solidFill>
                          <a:uFillTx/>
                          <a:latin typeface="Calibri" panose="020F0502020204030204"/>
                          <a:sym typeface="Helvetica Light"/>
                        </a:defRPr>
                      </a:lvl6pPr>
                      <a:lvl7pPr marL="0" marR="0" indent="0" algn="r" defTabSz="825500" rtl="0" latinLnBrk="0">
                        <a:lnSpc>
                          <a:spcPct val="100000"/>
                        </a:lnSpc>
                        <a:spcBef>
                          <a:spcPts val="0"/>
                        </a:spcBef>
                        <a:spcAft>
                          <a:spcPts val="0"/>
                        </a:spcAft>
                        <a:buClrTx/>
                        <a:buSzTx/>
                        <a:buFontTx/>
                        <a:buNone/>
                        <a:tabLst/>
                        <a:defRPr sz="1200" b="0" i="0" u="none" strike="noStrike" cap="none" spc="0" baseline="0">
                          <a:ln>
                            <a:noFill/>
                          </a:ln>
                          <a:solidFill>
                            <a:schemeClr val="dk1"/>
                          </a:solidFill>
                          <a:uFillTx/>
                          <a:latin typeface="Calibri" panose="020F0502020204030204"/>
                          <a:sym typeface="Helvetica Light"/>
                        </a:defRPr>
                      </a:lvl7pPr>
                      <a:lvl8pPr marL="0" marR="0" indent="0" algn="r" defTabSz="825500" rtl="0" latinLnBrk="0">
                        <a:lnSpc>
                          <a:spcPct val="100000"/>
                        </a:lnSpc>
                        <a:spcBef>
                          <a:spcPts val="0"/>
                        </a:spcBef>
                        <a:spcAft>
                          <a:spcPts val="0"/>
                        </a:spcAft>
                        <a:buClrTx/>
                        <a:buSzTx/>
                        <a:buFontTx/>
                        <a:buNone/>
                        <a:tabLst/>
                        <a:defRPr sz="1200" b="0" i="0" u="none" strike="noStrike" cap="none" spc="0" baseline="0">
                          <a:ln>
                            <a:noFill/>
                          </a:ln>
                          <a:solidFill>
                            <a:schemeClr val="dk1"/>
                          </a:solidFill>
                          <a:uFillTx/>
                          <a:latin typeface="Calibri" panose="020F0502020204030204"/>
                          <a:sym typeface="Helvetica Light"/>
                        </a:defRPr>
                      </a:lvl8pPr>
                      <a:lvl9pPr marL="0" marR="0" indent="0" algn="r" defTabSz="825500" rtl="0" latinLnBrk="0">
                        <a:lnSpc>
                          <a:spcPct val="100000"/>
                        </a:lnSpc>
                        <a:spcBef>
                          <a:spcPts val="0"/>
                        </a:spcBef>
                        <a:spcAft>
                          <a:spcPts val="0"/>
                        </a:spcAft>
                        <a:buClrTx/>
                        <a:buSzTx/>
                        <a:buFontTx/>
                        <a:buNone/>
                        <a:tabLst/>
                        <a:defRPr sz="1200" b="0" i="0" u="none" strike="noStrike" cap="none" spc="0" baseline="0">
                          <a:ln>
                            <a:noFill/>
                          </a:ln>
                          <a:solidFill>
                            <a:schemeClr val="dk1"/>
                          </a:solidFill>
                          <a:uFillTx/>
                          <a:latin typeface="Calibri" panose="020F0502020204030204"/>
                          <a:sym typeface="Helvetica Light"/>
                        </a:defRPr>
                      </a:lvl9pPr>
                    </a:lstStyle>
                    <a:p>
                      <a:pPr marL="0" marR="0" algn="ctr">
                        <a:lnSpc>
                          <a:spcPct val="107000"/>
                        </a:lnSpc>
                        <a:spcBef>
                          <a:spcPts val="0"/>
                        </a:spcBef>
                        <a:spcAft>
                          <a:spcPts val="0"/>
                        </a:spcAft>
                      </a:pPr>
                      <a:r>
                        <a:rPr lang="en-US" sz="4000" b="0" dirty="0">
                          <a:solidFill>
                            <a:srgbClr val="002060"/>
                          </a:solidFill>
                          <a:effectLst/>
                          <a:latin typeface="Times New Roman" panose="02020603050405020304" pitchFamily="18" charset="0"/>
                          <a:cs typeface="Times New Roman" panose="02020603050405020304" pitchFamily="18" charset="0"/>
                        </a:rPr>
                        <a:t>Yes</a:t>
                      </a:r>
                      <a:endParaRPr lang="en-US" sz="4000" b="0" dirty="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extLst>
                  <a:ext uri="{0D108BD9-81ED-4DB2-BD59-A6C34878D82A}">
                    <a16:rowId xmlns:a16="http://schemas.microsoft.com/office/drawing/2014/main" val="10002"/>
                  </a:ext>
                </a:extLst>
              </a:tr>
              <a:tr h="716292">
                <a:tc>
                  <a:txBody>
                    <a:bodyPr/>
                    <a:lstStyle>
                      <a:lvl1pPr marL="0" marR="0" indent="0" algn="r" defTabSz="825500" rtl="0" latinLnBrk="0">
                        <a:lnSpc>
                          <a:spcPct val="100000"/>
                        </a:lnSpc>
                        <a:spcBef>
                          <a:spcPts val="0"/>
                        </a:spcBef>
                        <a:spcAft>
                          <a:spcPts val="0"/>
                        </a:spcAft>
                        <a:buClrTx/>
                        <a:buSzTx/>
                        <a:buFontTx/>
                        <a:buNone/>
                        <a:tabLst/>
                        <a:defRPr sz="1200" b="1" i="0" u="none" strike="noStrike" cap="none" spc="0" baseline="0">
                          <a:ln>
                            <a:noFill/>
                          </a:ln>
                          <a:solidFill>
                            <a:schemeClr val="lt1"/>
                          </a:solidFill>
                          <a:uFillTx/>
                          <a:latin typeface="Calibri" panose="020F0502020204030204"/>
                          <a:sym typeface="Helvetica Light"/>
                        </a:defRPr>
                      </a:lvl1pPr>
                      <a:lvl2pPr marL="0" marR="0" indent="0" algn="r" defTabSz="825500" rtl="0" latinLnBrk="0">
                        <a:lnSpc>
                          <a:spcPct val="100000"/>
                        </a:lnSpc>
                        <a:spcBef>
                          <a:spcPts val="0"/>
                        </a:spcBef>
                        <a:spcAft>
                          <a:spcPts val="0"/>
                        </a:spcAft>
                        <a:buClrTx/>
                        <a:buSzTx/>
                        <a:buFontTx/>
                        <a:buNone/>
                        <a:tabLst/>
                        <a:defRPr sz="1200" b="1" i="0" u="none" strike="noStrike" cap="none" spc="0" baseline="0">
                          <a:ln>
                            <a:noFill/>
                          </a:ln>
                          <a:solidFill>
                            <a:schemeClr val="lt1"/>
                          </a:solidFill>
                          <a:uFillTx/>
                          <a:latin typeface="Calibri" panose="020F0502020204030204"/>
                          <a:sym typeface="Helvetica Light"/>
                        </a:defRPr>
                      </a:lvl2pPr>
                      <a:lvl3pPr marL="0" marR="0" indent="0" algn="r" defTabSz="825500" rtl="0" latinLnBrk="0">
                        <a:lnSpc>
                          <a:spcPct val="100000"/>
                        </a:lnSpc>
                        <a:spcBef>
                          <a:spcPts val="0"/>
                        </a:spcBef>
                        <a:spcAft>
                          <a:spcPts val="0"/>
                        </a:spcAft>
                        <a:buClrTx/>
                        <a:buSzTx/>
                        <a:buFontTx/>
                        <a:buNone/>
                        <a:tabLst/>
                        <a:defRPr sz="1200" b="1" i="0" u="none" strike="noStrike" cap="none" spc="0" baseline="0">
                          <a:ln>
                            <a:noFill/>
                          </a:ln>
                          <a:solidFill>
                            <a:schemeClr val="lt1"/>
                          </a:solidFill>
                          <a:uFillTx/>
                          <a:latin typeface="Calibri" panose="020F0502020204030204"/>
                          <a:sym typeface="Helvetica Light"/>
                        </a:defRPr>
                      </a:lvl3pPr>
                      <a:lvl4pPr marL="0" marR="0" indent="0" algn="r" defTabSz="825500" rtl="0" latinLnBrk="0">
                        <a:lnSpc>
                          <a:spcPct val="100000"/>
                        </a:lnSpc>
                        <a:spcBef>
                          <a:spcPts val="0"/>
                        </a:spcBef>
                        <a:spcAft>
                          <a:spcPts val="0"/>
                        </a:spcAft>
                        <a:buClrTx/>
                        <a:buSzTx/>
                        <a:buFontTx/>
                        <a:buNone/>
                        <a:tabLst/>
                        <a:defRPr sz="1200" b="1" i="0" u="none" strike="noStrike" cap="none" spc="0" baseline="0">
                          <a:ln>
                            <a:noFill/>
                          </a:ln>
                          <a:solidFill>
                            <a:schemeClr val="lt1"/>
                          </a:solidFill>
                          <a:uFillTx/>
                          <a:latin typeface="Calibri" panose="020F0502020204030204"/>
                          <a:sym typeface="Helvetica Light"/>
                        </a:defRPr>
                      </a:lvl4pPr>
                      <a:lvl5pPr marL="0" marR="0" indent="0" algn="r" defTabSz="825500" rtl="0" latinLnBrk="0">
                        <a:lnSpc>
                          <a:spcPct val="100000"/>
                        </a:lnSpc>
                        <a:spcBef>
                          <a:spcPts val="0"/>
                        </a:spcBef>
                        <a:spcAft>
                          <a:spcPts val="0"/>
                        </a:spcAft>
                        <a:buClrTx/>
                        <a:buSzTx/>
                        <a:buFontTx/>
                        <a:buNone/>
                        <a:tabLst/>
                        <a:defRPr sz="1200" b="1" i="0" u="none" strike="noStrike" cap="none" spc="0" baseline="0">
                          <a:ln>
                            <a:noFill/>
                          </a:ln>
                          <a:solidFill>
                            <a:schemeClr val="lt1"/>
                          </a:solidFill>
                          <a:uFillTx/>
                          <a:latin typeface="Calibri" panose="020F0502020204030204"/>
                          <a:sym typeface="Helvetica Light"/>
                        </a:defRPr>
                      </a:lvl5pPr>
                      <a:lvl6pPr marL="0" marR="0" indent="0" algn="r" defTabSz="825500" rtl="0" latinLnBrk="0">
                        <a:lnSpc>
                          <a:spcPct val="100000"/>
                        </a:lnSpc>
                        <a:spcBef>
                          <a:spcPts val="0"/>
                        </a:spcBef>
                        <a:spcAft>
                          <a:spcPts val="0"/>
                        </a:spcAft>
                        <a:buClrTx/>
                        <a:buSzTx/>
                        <a:buFontTx/>
                        <a:buNone/>
                        <a:tabLst/>
                        <a:defRPr sz="1200" b="1" i="0" u="none" strike="noStrike" cap="none" spc="0" baseline="0">
                          <a:ln>
                            <a:noFill/>
                          </a:ln>
                          <a:solidFill>
                            <a:schemeClr val="lt1"/>
                          </a:solidFill>
                          <a:uFillTx/>
                          <a:latin typeface="Calibri" panose="020F0502020204030204"/>
                          <a:sym typeface="Helvetica Light"/>
                        </a:defRPr>
                      </a:lvl6pPr>
                      <a:lvl7pPr marL="0" marR="0" indent="0" algn="r" defTabSz="825500" rtl="0" latinLnBrk="0">
                        <a:lnSpc>
                          <a:spcPct val="100000"/>
                        </a:lnSpc>
                        <a:spcBef>
                          <a:spcPts val="0"/>
                        </a:spcBef>
                        <a:spcAft>
                          <a:spcPts val="0"/>
                        </a:spcAft>
                        <a:buClrTx/>
                        <a:buSzTx/>
                        <a:buFontTx/>
                        <a:buNone/>
                        <a:tabLst/>
                        <a:defRPr sz="1200" b="1" i="0" u="none" strike="noStrike" cap="none" spc="0" baseline="0">
                          <a:ln>
                            <a:noFill/>
                          </a:ln>
                          <a:solidFill>
                            <a:schemeClr val="lt1"/>
                          </a:solidFill>
                          <a:uFillTx/>
                          <a:latin typeface="Calibri" panose="020F0502020204030204"/>
                          <a:sym typeface="Helvetica Light"/>
                        </a:defRPr>
                      </a:lvl7pPr>
                      <a:lvl8pPr marL="0" marR="0" indent="0" algn="r" defTabSz="825500" rtl="0" latinLnBrk="0">
                        <a:lnSpc>
                          <a:spcPct val="100000"/>
                        </a:lnSpc>
                        <a:spcBef>
                          <a:spcPts val="0"/>
                        </a:spcBef>
                        <a:spcAft>
                          <a:spcPts val="0"/>
                        </a:spcAft>
                        <a:buClrTx/>
                        <a:buSzTx/>
                        <a:buFontTx/>
                        <a:buNone/>
                        <a:tabLst/>
                        <a:defRPr sz="1200" b="1" i="0" u="none" strike="noStrike" cap="none" spc="0" baseline="0">
                          <a:ln>
                            <a:noFill/>
                          </a:ln>
                          <a:solidFill>
                            <a:schemeClr val="lt1"/>
                          </a:solidFill>
                          <a:uFillTx/>
                          <a:latin typeface="Calibri" panose="020F0502020204030204"/>
                          <a:sym typeface="Helvetica Light"/>
                        </a:defRPr>
                      </a:lvl8pPr>
                      <a:lvl9pPr marL="0" marR="0" indent="0" algn="r" defTabSz="825500" rtl="0" latinLnBrk="0">
                        <a:lnSpc>
                          <a:spcPct val="100000"/>
                        </a:lnSpc>
                        <a:spcBef>
                          <a:spcPts val="0"/>
                        </a:spcBef>
                        <a:spcAft>
                          <a:spcPts val="0"/>
                        </a:spcAft>
                        <a:buClrTx/>
                        <a:buSzTx/>
                        <a:buFontTx/>
                        <a:buNone/>
                        <a:tabLst/>
                        <a:defRPr sz="1200" b="1" i="0" u="none" strike="noStrike" cap="none" spc="0" baseline="0">
                          <a:ln>
                            <a:noFill/>
                          </a:ln>
                          <a:solidFill>
                            <a:schemeClr val="lt1"/>
                          </a:solidFill>
                          <a:uFillTx/>
                          <a:latin typeface="Calibri" panose="020F0502020204030204"/>
                          <a:sym typeface="Helvetica Light"/>
                        </a:defRPr>
                      </a:lvl9pPr>
                    </a:lstStyle>
                    <a:p>
                      <a:pPr marL="0" marR="0" algn="l">
                        <a:lnSpc>
                          <a:spcPct val="107000"/>
                        </a:lnSpc>
                        <a:spcBef>
                          <a:spcPts val="0"/>
                        </a:spcBef>
                        <a:spcAft>
                          <a:spcPts val="0"/>
                        </a:spcAft>
                      </a:pPr>
                      <a:r>
                        <a:rPr lang="en-US" sz="4000" b="0" dirty="0">
                          <a:solidFill>
                            <a:srgbClr val="002060"/>
                          </a:solidFill>
                          <a:effectLst/>
                          <a:latin typeface="Times New Roman" panose="02020603050405020304" pitchFamily="18" charset="0"/>
                          <a:cs typeface="Times New Roman" panose="02020603050405020304" pitchFamily="18" charset="0"/>
                        </a:rPr>
                        <a:t>Adopt/Amend Bylaws</a:t>
                      </a:r>
                      <a:endParaRPr lang="en-US" sz="4000" b="0" dirty="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lvl1pPr marL="0" marR="0" indent="0" algn="r" defTabSz="825500" rtl="0" latinLnBrk="0">
                        <a:lnSpc>
                          <a:spcPct val="100000"/>
                        </a:lnSpc>
                        <a:spcBef>
                          <a:spcPts val="0"/>
                        </a:spcBef>
                        <a:spcAft>
                          <a:spcPts val="0"/>
                        </a:spcAft>
                        <a:buClrTx/>
                        <a:buSzTx/>
                        <a:buFontTx/>
                        <a:buNone/>
                        <a:tabLst/>
                        <a:defRPr sz="1200" b="0" i="0" u="none" strike="noStrike" cap="none" spc="0" baseline="0">
                          <a:ln>
                            <a:noFill/>
                          </a:ln>
                          <a:solidFill>
                            <a:schemeClr val="dk1"/>
                          </a:solidFill>
                          <a:uFillTx/>
                          <a:latin typeface="Calibri" panose="020F0502020204030204"/>
                          <a:sym typeface="Helvetica Light"/>
                        </a:defRPr>
                      </a:lvl1pPr>
                      <a:lvl2pPr marL="0" marR="0" indent="0" algn="r" defTabSz="825500" rtl="0" latinLnBrk="0">
                        <a:lnSpc>
                          <a:spcPct val="100000"/>
                        </a:lnSpc>
                        <a:spcBef>
                          <a:spcPts val="0"/>
                        </a:spcBef>
                        <a:spcAft>
                          <a:spcPts val="0"/>
                        </a:spcAft>
                        <a:buClrTx/>
                        <a:buSzTx/>
                        <a:buFontTx/>
                        <a:buNone/>
                        <a:tabLst/>
                        <a:defRPr sz="1200" b="0" i="0" u="none" strike="noStrike" cap="none" spc="0" baseline="0">
                          <a:ln>
                            <a:noFill/>
                          </a:ln>
                          <a:solidFill>
                            <a:schemeClr val="dk1"/>
                          </a:solidFill>
                          <a:uFillTx/>
                          <a:latin typeface="Calibri" panose="020F0502020204030204"/>
                          <a:sym typeface="Helvetica Light"/>
                        </a:defRPr>
                      </a:lvl2pPr>
                      <a:lvl3pPr marL="0" marR="0" indent="0" algn="r" defTabSz="825500" rtl="0" latinLnBrk="0">
                        <a:lnSpc>
                          <a:spcPct val="100000"/>
                        </a:lnSpc>
                        <a:spcBef>
                          <a:spcPts val="0"/>
                        </a:spcBef>
                        <a:spcAft>
                          <a:spcPts val="0"/>
                        </a:spcAft>
                        <a:buClrTx/>
                        <a:buSzTx/>
                        <a:buFontTx/>
                        <a:buNone/>
                        <a:tabLst/>
                        <a:defRPr sz="1200" b="0" i="0" u="none" strike="noStrike" cap="none" spc="0" baseline="0">
                          <a:ln>
                            <a:noFill/>
                          </a:ln>
                          <a:solidFill>
                            <a:schemeClr val="dk1"/>
                          </a:solidFill>
                          <a:uFillTx/>
                          <a:latin typeface="Calibri" panose="020F0502020204030204"/>
                          <a:sym typeface="Helvetica Light"/>
                        </a:defRPr>
                      </a:lvl3pPr>
                      <a:lvl4pPr marL="0" marR="0" indent="0" algn="r" defTabSz="825500" rtl="0" latinLnBrk="0">
                        <a:lnSpc>
                          <a:spcPct val="100000"/>
                        </a:lnSpc>
                        <a:spcBef>
                          <a:spcPts val="0"/>
                        </a:spcBef>
                        <a:spcAft>
                          <a:spcPts val="0"/>
                        </a:spcAft>
                        <a:buClrTx/>
                        <a:buSzTx/>
                        <a:buFontTx/>
                        <a:buNone/>
                        <a:tabLst/>
                        <a:defRPr sz="1200" b="0" i="0" u="none" strike="noStrike" cap="none" spc="0" baseline="0">
                          <a:ln>
                            <a:noFill/>
                          </a:ln>
                          <a:solidFill>
                            <a:schemeClr val="dk1"/>
                          </a:solidFill>
                          <a:uFillTx/>
                          <a:latin typeface="Calibri" panose="020F0502020204030204"/>
                          <a:sym typeface="Helvetica Light"/>
                        </a:defRPr>
                      </a:lvl4pPr>
                      <a:lvl5pPr marL="0" marR="0" indent="0" algn="r" defTabSz="825500" rtl="0" latinLnBrk="0">
                        <a:lnSpc>
                          <a:spcPct val="100000"/>
                        </a:lnSpc>
                        <a:spcBef>
                          <a:spcPts val="0"/>
                        </a:spcBef>
                        <a:spcAft>
                          <a:spcPts val="0"/>
                        </a:spcAft>
                        <a:buClrTx/>
                        <a:buSzTx/>
                        <a:buFontTx/>
                        <a:buNone/>
                        <a:tabLst/>
                        <a:defRPr sz="1200" b="0" i="0" u="none" strike="noStrike" cap="none" spc="0" baseline="0">
                          <a:ln>
                            <a:noFill/>
                          </a:ln>
                          <a:solidFill>
                            <a:schemeClr val="dk1"/>
                          </a:solidFill>
                          <a:uFillTx/>
                          <a:latin typeface="Calibri" panose="020F0502020204030204"/>
                          <a:sym typeface="Helvetica Light"/>
                        </a:defRPr>
                      </a:lvl5pPr>
                      <a:lvl6pPr marL="0" marR="0" indent="0" algn="r" defTabSz="825500" rtl="0" latinLnBrk="0">
                        <a:lnSpc>
                          <a:spcPct val="100000"/>
                        </a:lnSpc>
                        <a:spcBef>
                          <a:spcPts val="0"/>
                        </a:spcBef>
                        <a:spcAft>
                          <a:spcPts val="0"/>
                        </a:spcAft>
                        <a:buClrTx/>
                        <a:buSzTx/>
                        <a:buFontTx/>
                        <a:buNone/>
                        <a:tabLst/>
                        <a:defRPr sz="1200" b="0" i="0" u="none" strike="noStrike" cap="none" spc="0" baseline="0">
                          <a:ln>
                            <a:noFill/>
                          </a:ln>
                          <a:solidFill>
                            <a:schemeClr val="dk1"/>
                          </a:solidFill>
                          <a:uFillTx/>
                          <a:latin typeface="Calibri" panose="020F0502020204030204"/>
                          <a:sym typeface="Helvetica Light"/>
                        </a:defRPr>
                      </a:lvl6pPr>
                      <a:lvl7pPr marL="0" marR="0" indent="0" algn="r" defTabSz="825500" rtl="0" latinLnBrk="0">
                        <a:lnSpc>
                          <a:spcPct val="100000"/>
                        </a:lnSpc>
                        <a:spcBef>
                          <a:spcPts val="0"/>
                        </a:spcBef>
                        <a:spcAft>
                          <a:spcPts val="0"/>
                        </a:spcAft>
                        <a:buClrTx/>
                        <a:buSzTx/>
                        <a:buFontTx/>
                        <a:buNone/>
                        <a:tabLst/>
                        <a:defRPr sz="1200" b="0" i="0" u="none" strike="noStrike" cap="none" spc="0" baseline="0">
                          <a:ln>
                            <a:noFill/>
                          </a:ln>
                          <a:solidFill>
                            <a:schemeClr val="dk1"/>
                          </a:solidFill>
                          <a:uFillTx/>
                          <a:latin typeface="Calibri" panose="020F0502020204030204"/>
                          <a:sym typeface="Helvetica Light"/>
                        </a:defRPr>
                      </a:lvl7pPr>
                      <a:lvl8pPr marL="0" marR="0" indent="0" algn="r" defTabSz="825500" rtl="0" latinLnBrk="0">
                        <a:lnSpc>
                          <a:spcPct val="100000"/>
                        </a:lnSpc>
                        <a:spcBef>
                          <a:spcPts val="0"/>
                        </a:spcBef>
                        <a:spcAft>
                          <a:spcPts val="0"/>
                        </a:spcAft>
                        <a:buClrTx/>
                        <a:buSzTx/>
                        <a:buFontTx/>
                        <a:buNone/>
                        <a:tabLst/>
                        <a:defRPr sz="1200" b="0" i="0" u="none" strike="noStrike" cap="none" spc="0" baseline="0">
                          <a:ln>
                            <a:noFill/>
                          </a:ln>
                          <a:solidFill>
                            <a:schemeClr val="dk1"/>
                          </a:solidFill>
                          <a:uFillTx/>
                          <a:latin typeface="Calibri" panose="020F0502020204030204"/>
                          <a:sym typeface="Helvetica Light"/>
                        </a:defRPr>
                      </a:lvl8pPr>
                      <a:lvl9pPr marL="0" marR="0" indent="0" algn="r" defTabSz="825500" rtl="0" latinLnBrk="0">
                        <a:lnSpc>
                          <a:spcPct val="100000"/>
                        </a:lnSpc>
                        <a:spcBef>
                          <a:spcPts val="0"/>
                        </a:spcBef>
                        <a:spcAft>
                          <a:spcPts val="0"/>
                        </a:spcAft>
                        <a:buClrTx/>
                        <a:buSzTx/>
                        <a:buFontTx/>
                        <a:buNone/>
                        <a:tabLst/>
                        <a:defRPr sz="1200" b="0" i="0" u="none" strike="noStrike" cap="none" spc="0" baseline="0">
                          <a:ln>
                            <a:noFill/>
                          </a:ln>
                          <a:solidFill>
                            <a:schemeClr val="dk1"/>
                          </a:solidFill>
                          <a:uFillTx/>
                          <a:latin typeface="Calibri" panose="020F0502020204030204"/>
                          <a:sym typeface="Helvetica Light"/>
                        </a:defRPr>
                      </a:lvl9pPr>
                    </a:lstStyle>
                    <a:p>
                      <a:pPr marL="0" marR="0" algn="ctr">
                        <a:lnSpc>
                          <a:spcPct val="107000"/>
                        </a:lnSpc>
                        <a:spcBef>
                          <a:spcPts val="0"/>
                        </a:spcBef>
                        <a:spcAft>
                          <a:spcPts val="0"/>
                        </a:spcAft>
                      </a:pPr>
                      <a:r>
                        <a:rPr lang="en-US" sz="4000" b="0" dirty="0">
                          <a:solidFill>
                            <a:srgbClr val="002060"/>
                          </a:solidFill>
                          <a:effectLst/>
                          <a:latin typeface="Times New Roman" panose="02020603050405020304" pitchFamily="18" charset="0"/>
                          <a:cs typeface="Times New Roman" panose="02020603050405020304" pitchFamily="18" charset="0"/>
                        </a:rPr>
                        <a:t>Yes</a:t>
                      </a:r>
                      <a:endParaRPr lang="en-US" sz="4000" b="0" dirty="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lvl1pPr marL="0" marR="0" indent="0" algn="r" defTabSz="825500" rtl="0" latinLnBrk="0">
                        <a:lnSpc>
                          <a:spcPct val="100000"/>
                        </a:lnSpc>
                        <a:spcBef>
                          <a:spcPts val="0"/>
                        </a:spcBef>
                        <a:spcAft>
                          <a:spcPts val="0"/>
                        </a:spcAft>
                        <a:buClrTx/>
                        <a:buSzTx/>
                        <a:buFontTx/>
                        <a:buNone/>
                        <a:tabLst/>
                        <a:defRPr sz="1200" b="0" i="0" u="none" strike="noStrike" cap="none" spc="0" baseline="0">
                          <a:ln>
                            <a:noFill/>
                          </a:ln>
                          <a:solidFill>
                            <a:schemeClr val="dk1"/>
                          </a:solidFill>
                          <a:uFillTx/>
                          <a:latin typeface="Calibri" panose="020F0502020204030204"/>
                          <a:sym typeface="Helvetica Light"/>
                        </a:defRPr>
                      </a:lvl1pPr>
                      <a:lvl2pPr marL="0" marR="0" indent="0" algn="r" defTabSz="825500" rtl="0" latinLnBrk="0">
                        <a:lnSpc>
                          <a:spcPct val="100000"/>
                        </a:lnSpc>
                        <a:spcBef>
                          <a:spcPts val="0"/>
                        </a:spcBef>
                        <a:spcAft>
                          <a:spcPts val="0"/>
                        </a:spcAft>
                        <a:buClrTx/>
                        <a:buSzTx/>
                        <a:buFontTx/>
                        <a:buNone/>
                        <a:tabLst/>
                        <a:defRPr sz="1200" b="0" i="0" u="none" strike="noStrike" cap="none" spc="0" baseline="0">
                          <a:ln>
                            <a:noFill/>
                          </a:ln>
                          <a:solidFill>
                            <a:schemeClr val="dk1"/>
                          </a:solidFill>
                          <a:uFillTx/>
                          <a:latin typeface="Calibri" panose="020F0502020204030204"/>
                          <a:sym typeface="Helvetica Light"/>
                        </a:defRPr>
                      </a:lvl2pPr>
                      <a:lvl3pPr marL="0" marR="0" indent="0" algn="r" defTabSz="825500" rtl="0" latinLnBrk="0">
                        <a:lnSpc>
                          <a:spcPct val="100000"/>
                        </a:lnSpc>
                        <a:spcBef>
                          <a:spcPts val="0"/>
                        </a:spcBef>
                        <a:spcAft>
                          <a:spcPts val="0"/>
                        </a:spcAft>
                        <a:buClrTx/>
                        <a:buSzTx/>
                        <a:buFontTx/>
                        <a:buNone/>
                        <a:tabLst/>
                        <a:defRPr sz="1200" b="0" i="0" u="none" strike="noStrike" cap="none" spc="0" baseline="0">
                          <a:ln>
                            <a:noFill/>
                          </a:ln>
                          <a:solidFill>
                            <a:schemeClr val="dk1"/>
                          </a:solidFill>
                          <a:uFillTx/>
                          <a:latin typeface="Calibri" panose="020F0502020204030204"/>
                          <a:sym typeface="Helvetica Light"/>
                        </a:defRPr>
                      </a:lvl3pPr>
                      <a:lvl4pPr marL="0" marR="0" indent="0" algn="r" defTabSz="825500" rtl="0" latinLnBrk="0">
                        <a:lnSpc>
                          <a:spcPct val="100000"/>
                        </a:lnSpc>
                        <a:spcBef>
                          <a:spcPts val="0"/>
                        </a:spcBef>
                        <a:spcAft>
                          <a:spcPts val="0"/>
                        </a:spcAft>
                        <a:buClrTx/>
                        <a:buSzTx/>
                        <a:buFontTx/>
                        <a:buNone/>
                        <a:tabLst/>
                        <a:defRPr sz="1200" b="0" i="0" u="none" strike="noStrike" cap="none" spc="0" baseline="0">
                          <a:ln>
                            <a:noFill/>
                          </a:ln>
                          <a:solidFill>
                            <a:schemeClr val="dk1"/>
                          </a:solidFill>
                          <a:uFillTx/>
                          <a:latin typeface="Calibri" panose="020F0502020204030204"/>
                          <a:sym typeface="Helvetica Light"/>
                        </a:defRPr>
                      </a:lvl4pPr>
                      <a:lvl5pPr marL="0" marR="0" indent="0" algn="r" defTabSz="825500" rtl="0" latinLnBrk="0">
                        <a:lnSpc>
                          <a:spcPct val="100000"/>
                        </a:lnSpc>
                        <a:spcBef>
                          <a:spcPts val="0"/>
                        </a:spcBef>
                        <a:spcAft>
                          <a:spcPts val="0"/>
                        </a:spcAft>
                        <a:buClrTx/>
                        <a:buSzTx/>
                        <a:buFontTx/>
                        <a:buNone/>
                        <a:tabLst/>
                        <a:defRPr sz="1200" b="0" i="0" u="none" strike="noStrike" cap="none" spc="0" baseline="0">
                          <a:ln>
                            <a:noFill/>
                          </a:ln>
                          <a:solidFill>
                            <a:schemeClr val="dk1"/>
                          </a:solidFill>
                          <a:uFillTx/>
                          <a:latin typeface="Calibri" panose="020F0502020204030204"/>
                          <a:sym typeface="Helvetica Light"/>
                        </a:defRPr>
                      </a:lvl5pPr>
                      <a:lvl6pPr marL="0" marR="0" indent="0" algn="r" defTabSz="825500" rtl="0" latinLnBrk="0">
                        <a:lnSpc>
                          <a:spcPct val="100000"/>
                        </a:lnSpc>
                        <a:spcBef>
                          <a:spcPts val="0"/>
                        </a:spcBef>
                        <a:spcAft>
                          <a:spcPts val="0"/>
                        </a:spcAft>
                        <a:buClrTx/>
                        <a:buSzTx/>
                        <a:buFontTx/>
                        <a:buNone/>
                        <a:tabLst/>
                        <a:defRPr sz="1200" b="0" i="0" u="none" strike="noStrike" cap="none" spc="0" baseline="0">
                          <a:ln>
                            <a:noFill/>
                          </a:ln>
                          <a:solidFill>
                            <a:schemeClr val="dk1"/>
                          </a:solidFill>
                          <a:uFillTx/>
                          <a:latin typeface="Calibri" panose="020F0502020204030204"/>
                          <a:sym typeface="Helvetica Light"/>
                        </a:defRPr>
                      </a:lvl6pPr>
                      <a:lvl7pPr marL="0" marR="0" indent="0" algn="r" defTabSz="825500" rtl="0" latinLnBrk="0">
                        <a:lnSpc>
                          <a:spcPct val="100000"/>
                        </a:lnSpc>
                        <a:spcBef>
                          <a:spcPts val="0"/>
                        </a:spcBef>
                        <a:spcAft>
                          <a:spcPts val="0"/>
                        </a:spcAft>
                        <a:buClrTx/>
                        <a:buSzTx/>
                        <a:buFontTx/>
                        <a:buNone/>
                        <a:tabLst/>
                        <a:defRPr sz="1200" b="0" i="0" u="none" strike="noStrike" cap="none" spc="0" baseline="0">
                          <a:ln>
                            <a:noFill/>
                          </a:ln>
                          <a:solidFill>
                            <a:schemeClr val="dk1"/>
                          </a:solidFill>
                          <a:uFillTx/>
                          <a:latin typeface="Calibri" panose="020F0502020204030204"/>
                          <a:sym typeface="Helvetica Light"/>
                        </a:defRPr>
                      </a:lvl7pPr>
                      <a:lvl8pPr marL="0" marR="0" indent="0" algn="r" defTabSz="825500" rtl="0" latinLnBrk="0">
                        <a:lnSpc>
                          <a:spcPct val="100000"/>
                        </a:lnSpc>
                        <a:spcBef>
                          <a:spcPts val="0"/>
                        </a:spcBef>
                        <a:spcAft>
                          <a:spcPts val="0"/>
                        </a:spcAft>
                        <a:buClrTx/>
                        <a:buSzTx/>
                        <a:buFontTx/>
                        <a:buNone/>
                        <a:tabLst/>
                        <a:defRPr sz="1200" b="0" i="0" u="none" strike="noStrike" cap="none" spc="0" baseline="0">
                          <a:ln>
                            <a:noFill/>
                          </a:ln>
                          <a:solidFill>
                            <a:schemeClr val="dk1"/>
                          </a:solidFill>
                          <a:uFillTx/>
                          <a:latin typeface="Calibri" panose="020F0502020204030204"/>
                          <a:sym typeface="Helvetica Light"/>
                        </a:defRPr>
                      </a:lvl8pPr>
                      <a:lvl9pPr marL="0" marR="0" indent="0" algn="r" defTabSz="825500" rtl="0" latinLnBrk="0">
                        <a:lnSpc>
                          <a:spcPct val="100000"/>
                        </a:lnSpc>
                        <a:spcBef>
                          <a:spcPts val="0"/>
                        </a:spcBef>
                        <a:spcAft>
                          <a:spcPts val="0"/>
                        </a:spcAft>
                        <a:buClrTx/>
                        <a:buSzTx/>
                        <a:buFontTx/>
                        <a:buNone/>
                        <a:tabLst/>
                        <a:defRPr sz="1200" b="0" i="0" u="none" strike="noStrike" cap="none" spc="0" baseline="0">
                          <a:ln>
                            <a:noFill/>
                          </a:ln>
                          <a:solidFill>
                            <a:schemeClr val="dk1"/>
                          </a:solidFill>
                          <a:uFillTx/>
                          <a:latin typeface="Calibri" panose="020F0502020204030204"/>
                          <a:sym typeface="Helvetica Light"/>
                        </a:defRPr>
                      </a:lvl9pPr>
                    </a:lstStyle>
                    <a:p>
                      <a:pPr marL="0" marR="0" algn="ctr">
                        <a:lnSpc>
                          <a:spcPct val="107000"/>
                        </a:lnSpc>
                        <a:spcBef>
                          <a:spcPts val="0"/>
                        </a:spcBef>
                        <a:spcAft>
                          <a:spcPts val="0"/>
                        </a:spcAft>
                      </a:pPr>
                      <a:r>
                        <a:rPr lang="en-US" sz="4000" b="0" dirty="0">
                          <a:solidFill>
                            <a:srgbClr val="002060"/>
                          </a:solidFill>
                          <a:effectLst/>
                          <a:latin typeface="Times New Roman" panose="02020603050405020304" pitchFamily="18" charset="0"/>
                          <a:cs typeface="Times New Roman" panose="02020603050405020304" pitchFamily="18" charset="0"/>
                        </a:rPr>
                        <a:t>  Yes*</a:t>
                      </a:r>
                      <a:endParaRPr lang="en-US" sz="4000" b="0" dirty="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extLst>
                  <a:ext uri="{0D108BD9-81ED-4DB2-BD59-A6C34878D82A}">
                    <a16:rowId xmlns:a16="http://schemas.microsoft.com/office/drawing/2014/main" val="10003"/>
                  </a:ext>
                </a:extLst>
              </a:tr>
              <a:tr h="606585">
                <a:tc>
                  <a:txBody>
                    <a:bodyPr/>
                    <a:lstStyle>
                      <a:lvl1pPr marL="0" marR="0" indent="0" algn="r" defTabSz="825500" rtl="0" latinLnBrk="0">
                        <a:lnSpc>
                          <a:spcPct val="100000"/>
                        </a:lnSpc>
                        <a:spcBef>
                          <a:spcPts val="0"/>
                        </a:spcBef>
                        <a:spcAft>
                          <a:spcPts val="0"/>
                        </a:spcAft>
                        <a:buClrTx/>
                        <a:buSzTx/>
                        <a:buFontTx/>
                        <a:buNone/>
                        <a:tabLst/>
                        <a:defRPr sz="1200" b="1" i="0" u="none" strike="noStrike" cap="none" spc="0" baseline="0">
                          <a:ln>
                            <a:noFill/>
                          </a:ln>
                          <a:solidFill>
                            <a:schemeClr val="lt1"/>
                          </a:solidFill>
                          <a:uFillTx/>
                          <a:latin typeface="Calibri" panose="020F0502020204030204"/>
                          <a:sym typeface="Helvetica Light"/>
                        </a:defRPr>
                      </a:lvl1pPr>
                      <a:lvl2pPr marL="0" marR="0" indent="0" algn="r" defTabSz="825500" rtl="0" latinLnBrk="0">
                        <a:lnSpc>
                          <a:spcPct val="100000"/>
                        </a:lnSpc>
                        <a:spcBef>
                          <a:spcPts val="0"/>
                        </a:spcBef>
                        <a:spcAft>
                          <a:spcPts val="0"/>
                        </a:spcAft>
                        <a:buClrTx/>
                        <a:buSzTx/>
                        <a:buFontTx/>
                        <a:buNone/>
                        <a:tabLst/>
                        <a:defRPr sz="1200" b="1" i="0" u="none" strike="noStrike" cap="none" spc="0" baseline="0">
                          <a:ln>
                            <a:noFill/>
                          </a:ln>
                          <a:solidFill>
                            <a:schemeClr val="lt1"/>
                          </a:solidFill>
                          <a:uFillTx/>
                          <a:latin typeface="Calibri" panose="020F0502020204030204"/>
                          <a:sym typeface="Helvetica Light"/>
                        </a:defRPr>
                      </a:lvl2pPr>
                      <a:lvl3pPr marL="0" marR="0" indent="0" algn="r" defTabSz="825500" rtl="0" latinLnBrk="0">
                        <a:lnSpc>
                          <a:spcPct val="100000"/>
                        </a:lnSpc>
                        <a:spcBef>
                          <a:spcPts val="0"/>
                        </a:spcBef>
                        <a:spcAft>
                          <a:spcPts val="0"/>
                        </a:spcAft>
                        <a:buClrTx/>
                        <a:buSzTx/>
                        <a:buFontTx/>
                        <a:buNone/>
                        <a:tabLst/>
                        <a:defRPr sz="1200" b="1" i="0" u="none" strike="noStrike" cap="none" spc="0" baseline="0">
                          <a:ln>
                            <a:noFill/>
                          </a:ln>
                          <a:solidFill>
                            <a:schemeClr val="lt1"/>
                          </a:solidFill>
                          <a:uFillTx/>
                          <a:latin typeface="Calibri" panose="020F0502020204030204"/>
                          <a:sym typeface="Helvetica Light"/>
                        </a:defRPr>
                      </a:lvl3pPr>
                      <a:lvl4pPr marL="0" marR="0" indent="0" algn="r" defTabSz="825500" rtl="0" latinLnBrk="0">
                        <a:lnSpc>
                          <a:spcPct val="100000"/>
                        </a:lnSpc>
                        <a:spcBef>
                          <a:spcPts val="0"/>
                        </a:spcBef>
                        <a:spcAft>
                          <a:spcPts val="0"/>
                        </a:spcAft>
                        <a:buClrTx/>
                        <a:buSzTx/>
                        <a:buFontTx/>
                        <a:buNone/>
                        <a:tabLst/>
                        <a:defRPr sz="1200" b="1" i="0" u="none" strike="noStrike" cap="none" spc="0" baseline="0">
                          <a:ln>
                            <a:noFill/>
                          </a:ln>
                          <a:solidFill>
                            <a:schemeClr val="lt1"/>
                          </a:solidFill>
                          <a:uFillTx/>
                          <a:latin typeface="Calibri" panose="020F0502020204030204"/>
                          <a:sym typeface="Helvetica Light"/>
                        </a:defRPr>
                      </a:lvl4pPr>
                      <a:lvl5pPr marL="0" marR="0" indent="0" algn="r" defTabSz="825500" rtl="0" latinLnBrk="0">
                        <a:lnSpc>
                          <a:spcPct val="100000"/>
                        </a:lnSpc>
                        <a:spcBef>
                          <a:spcPts val="0"/>
                        </a:spcBef>
                        <a:spcAft>
                          <a:spcPts val="0"/>
                        </a:spcAft>
                        <a:buClrTx/>
                        <a:buSzTx/>
                        <a:buFontTx/>
                        <a:buNone/>
                        <a:tabLst/>
                        <a:defRPr sz="1200" b="1" i="0" u="none" strike="noStrike" cap="none" spc="0" baseline="0">
                          <a:ln>
                            <a:noFill/>
                          </a:ln>
                          <a:solidFill>
                            <a:schemeClr val="lt1"/>
                          </a:solidFill>
                          <a:uFillTx/>
                          <a:latin typeface="Calibri" panose="020F0502020204030204"/>
                          <a:sym typeface="Helvetica Light"/>
                        </a:defRPr>
                      </a:lvl5pPr>
                      <a:lvl6pPr marL="0" marR="0" indent="0" algn="r" defTabSz="825500" rtl="0" latinLnBrk="0">
                        <a:lnSpc>
                          <a:spcPct val="100000"/>
                        </a:lnSpc>
                        <a:spcBef>
                          <a:spcPts val="0"/>
                        </a:spcBef>
                        <a:spcAft>
                          <a:spcPts val="0"/>
                        </a:spcAft>
                        <a:buClrTx/>
                        <a:buSzTx/>
                        <a:buFontTx/>
                        <a:buNone/>
                        <a:tabLst/>
                        <a:defRPr sz="1200" b="1" i="0" u="none" strike="noStrike" cap="none" spc="0" baseline="0">
                          <a:ln>
                            <a:noFill/>
                          </a:ln>
                          <a:solidFill>
                            <a:schemeClr val="lt1"/>
                          </a:solidFill>
                          <a:uFillTx/>
                          <a:latin typeface="Calibri" panose="020F0502020204030204"/>
                          <a:sym typeface="Helvetica Light"/>
                        </a:defRPr>
                      </a:lvl6pPr>
                      <a:lvl7pPr marL="0" marR="0" indent="0" algn="r" defTabSz="825500" rtl="0" latinLnBrk="0">
                        <a:lnSpc>
                          <a:spcPct val="100000"/>
                        </a:lnSpc>
                        <a:spcBef>
                          <a:spcPts val="0"/>
                        </a:spcBef>
                        <a:spcAft>
                          <a:spcPts val="0"/>
                        </a:spcAft>
                        <a:buClrTx/>
                        <a:buSzTx/>
                        <a:buFontTx/>
                        <a:buNone/>
                        <a:tabLst/>
                        <a:defRPr sz="1200" b="1" i="0" u="none" strike="noStrike" cap="none" spc="0" baseline="0">
                          <a:ln>
                            <a:noFill/>
                          </a:ln>
                          <a:solidFill>
                            <a:schemeClr val="lt1"/>
                          </a:solidFill>
                          <a:uFillTx/>
                          <a:latin typeface="Calibri" panose="020F0502020204030204"/>
                          <a:sym typeface="Helvetica Light"/>
                        </a:defRPr>
                      </a:lvl7pPr>
                      <a:lvl8pPr marL="0" marR="0" indent="0" algn="r" defTabSz="825500" rtl="0" latinLnBrk="0">
                        <a:lnSpc>
                          <a:spcPct val="100000"/>
                        </a:lnSpc>
                        <a:spcBef>
                          <a:spcPts val="0"/>
                        </a:spcBef>
                        <a:spcAft>
                          <a:spcPts val="0"/>
                        </a:spcAft>
                        <a:buClrTx/>
                        <a:buSzTx/>
                        <a:buFontTx/>
                        <a:buNone/>
                        <a:tabLst/>
                        <a:defRPr sz="1200" b="1" i="0" u="none" strike="noStrike" cap="none" spc="0" baseline="0">
                          <a:ln>
                            <a:noFill/>
                          </a:ln>
                          <a:solidFill>
                            <a:schemeClr val="lt1"/>
                          </a:solidFill>
                          <a:uFillTx/>
                          <a:latin typeface="Calibri" panose="020F0502020204030204"/>
                          <a:sym typeface="Helvetica Light"/>
                        </a:defRPr>
                      </a:lvl8pPr>
                      <a:lvl9pPr marL="0" marR="0" indent="0" algn="r" defTabSz="825500" rtl="0" latinLnBrk="0">
                        <a:lnSpc>
                          <a:spcPct val="100000"/>
                        </a:lnSpc>
                        <a:spcBef>
                          <a:spcPts val="0"/>
                        </a:spcBef>
                        <a:spcAft>
                          <a:spcPts val="0"/>
                        </a:spcAft>
                        <a:buClrTx/>
                        <a:buSzTx/>
                        <a:buFontTx/>
                        <a:buNone/>
                        <a:tabLst/>
                        <a:defRPr sz="1200" b="1" i="0" u="none" strike="noStrike" cap="none" spc="0" baseline="0">
                          <a:ln>
                            <a:noFill/>
                          </a:ln>
                          <a:solidFill>
                            <a:schemeClr val="lt1"/>
                          </a:solidFill>
                          <a:uFillTx/>
                          <a:latin typeface="Calibri" panose="020F0502020204030204"/>
                          <a:sym typeface="Helvetica Light"/>
                        </a:defRPr>
                      </a:lvl9pPr>
                    </a:lstStyle>
                    <a:p>
                      <a:pPr marL="0" marR="0" algn="l">
                        <a:lnSpc>
                          <a:spcPct val="107000"/>
                        </a:lnSpc>
                        <a:spcBef>
                          <a:spcPts val="0"/>
                        </a:spcBef>
                        <a:spcAft>
                          <a:spcPts val="0"/>
                        </a:spcAft>
                      </a:pPr>
                      <a:r>
                        <a:rPr lang="en-US" sz="4000" b="0" dirty="0">
                          <a:solidFill>
                            <a:srgbClr val="002060"/>
                          </a:solidFill>
                          <a:effectLst/>
                          <a:latin typeface="Times New Roman" panose="02020603050405020304" pitchFamily="18" charset="0"/>
                          <a:cs typeface="Times New Roman" panose="02020603050405020304" pitchFamily="18" charset="0"/>
                        </a:rPr>
                        <a:t>National Committee participation</a:t>
                      </a:r>
                      <a:endParaRPr lang="en-US" sz="4000" b="0" dirty="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lvl1pPr marL="0" marR="0" indent="0" algn="r" defTabSz="825500" rtl="0" latinLnBrk="0">
                        <a:lnSpc>
                          <a:spcPct val="100000"/>
                        </a:lnSpc>
                        <a:spcBef>
                          <a:spcPts val="0"/>
                        </a:spcBef>
                        <a:spcAft>
                          <a:spcPts val="0"/>
                        </a:spcAft>
                        <a:buClrTx/>
                        <a:buSzTx/>
                        <a:buFontTx/>
                        <a:buNone/>
                        <a:tabLst/>
                        <a:defRPr sz="1200" b="0" i="0" u="none" strike="noStrike" cap="none" spc="0" baseline="0">
                          <a:ln>
                            <a:noFill/>
                          </a:ln>
                          <a:solidFill>
                            <a:schemeClr val="dk1"/>
                          </a:solidFill>
                          <a:uFillTx/>
                          <a:latin typeface="Calibri" panose="020F0502020204030204"/>
                          <a:sym typeface="Helvetica Light"/>
                        </a:defRPr>
                      </a:lvl1pPr>
                      <a:lvl2pPr marL="0" marR="0" indent="0" algn="r" defTabSz="825500" rtl="0" latinLnBrk="0">
                        <a:lnSpc>
                          <a:spcPct val="100000"/>
                        </a:lnSpc>
                        <a:spcBef>
                          <a:spcPts val="0"/>
                        </a:spcBef>
                        <a:spcAft>
                          <a:spcPts val="0"/>
                        </a:spcAft>
                        <a:buClrTx/>
                        <a:buSzTx/>
                        <a:buFontTx/>
                        <a:buNone/>
                        <a:tabLst/>
                        <a:defRPr sz="1200" b="0" i="0" u="none" strike="noStrike" cap="none" spc="0" baseline="0">
                          <a:ln>
                            <a:noFill/>
                          </a:ln>
                          <a:solidFill>
                            <a:schemeClr val="dk1"/>
                          </a:solidFill>
                          <a:uFillTx/>
                          <a:latin typeface="Calibri" panose="020F0502020204030204"/>
                          <a:sym typeface="Helvetica Light"/>
                        </a:defRPr>
                      </a:lvl2pPr>
                      <a:lvl3pPr marL="0" marR="0" indent="0" algn="r" defTabSz="825500" rtl="0" latinLnBrk="0">
                        <a:lnSpc>
                          <a:spcPct val="100000"/>
                        </a:lnSpc>
                        <a:spcBef>
                          <a:spcPts val="0"/>
                        </a:spcBef>
                        <a:spcAft>
                          <a:spcPts val="0"/>
                        </a:spcAft>
                        <a:buClrTx/>
                        <a:buSzTx/>
                        <a:buFontTx/>
                        <a:buNone/>
                        <a:tabLst/>
                        <a:defRPr sz="1200" b="0" i="0" u="none" strike="noStrike" cap="none" spc="0" baseline="0">
                          <a:ln>
                            <a:noFill/>
                          </a:ln>
                          <a:solidFill>
                            <a:schemeClr val="dk1"/>
                          </a:solidFill>
                          <a:uFillTx/>
                          <a:latin typeface="Calibri" panose="020F0502020204030204"/>
                          <a:sym typeface="Helvetica Light"/>
                        </a:defRPr>
                      </a:lvl3pPr>
                      <a:lvl4pPr marL="0" marR="0" indent="0" algn="r" defTabSz="825500" rtl="0" latinLnBrk="0">
                        <a:lnSpc>
                          <a:spcPct val="100000"/>
                        </a:lnSpc>
                        <a:spcBef>
                          <a:spcPts val="0"/>
                        </a:spcBef>
                        <a:spcAft>
                          <a:spcPts val="0"/>
                        </a:spcAft>
                        <a:buClrTx/>
                        <a:buSzTx/>
                        <a:buFontTx/>
                        <a:buNone/>
                        <a:tabLst/>
                        <a:defRPr sz="1200" b="0" i="0" u="none" strike="noStrike" cap="none" spc="0" baseline="0">
                          <a:ln>
                            <a:noFill/>
                          </a:ln>
                          <a:solidFill>
                            <a:schemeClr val="dk1"/>
                          </a:solidFill>
                          <a:uFillTx/>
                          <a:latin typeface="Calibri" panose="020F0502020204030204"/>
                          <a:sym typeface="Helvetica Light"/>
                        </a:defRPr>
                      </a:lvl4pPr>
                      <a:lvl5pPr marL="0" marR="0" indent="0" algn="r" defTabSz="825500" rtl="0" latinLnBrk="0">
                        <a:lnSpc>
                          <a:spcPct val="100000"/>
                        </a:lnSpc>
                        <a:spcBef>
                          <a:spcPts val="0"/>
                        </a:spcBef>
                        <a:spcAft>
                          <a:spcPts val="0"/>
                        </a:spcAft>
                        <a:buClrTx/>
                        <a:buSzTx/>
                        <a:buFontTx/>
                        <a:buNone/>
                        <a:tabLst/>
                        <a:defRPr sz="1200" b="0" i="0" u="none" strike="noStrike" cap="none" spc="0" baseline="0">
                          <a:ln>
                            <a:noFill/>
                          </a:ln>
                          <a:solidFill>
                            <a:schemeClr val="dk1"/>
                          </a:solidFill>
                          <a:uFillTx/>
                          <a:latin typeface="Calibri" panose="020F0502020204030204"/>
                          <a:sym typeface="Helvetica Light"/>
                        </a:defRPr>
                      </a:lvl5pPr>
                      <a:lvl6pPr marL="0" marR="0" indent="0" algn="r" defTabSz="825500" rtl="0" latinLnBrk="0">
                        <a:lnSpc>
                          <a:spcPct val="100000"/>
                        </a:lnSpc>
                        <a:spcBef>
                          <a:spcPts val="0"/>
                        </a:spcBef>
                        <a:spcAft>
                          <a:spcPts val="0"/>
                        </a:spcAft>
                        <a:buClrTx/>
                        <a:buSzTx/>
                        <a:buFontTx/>
                        <a:buNone/>
                        <a:tabLst/>
                        <a:defRPr sz="1200" b="0" i="0" u="none" strike="noStrike" cap="none" spc="0" baseline="0">
                          <a:ln>
                            <a:noFill/>
                          </a:ln>
                          <a:solidFill>
                            <a:schemeClr val="dk1"/>
                          </a:solidFill>
                          <a:uFillTx/>
                          <a:latin typeface="Calibri" panose="020F0502020204030204"/>
                          <a:sym typeface="Helvetica Light"/>
                        </a:defRPr>
                      </a:lvl6pPr>
                      <a:lvl7pPr marL="0" marR="0" indent="0" algn="r" defTabSz="825500" rtl="0" latinLnBrk="0">
                        <a:lnSpc>
                          <a:spcPct val="100000"/>
                        </a:lnSpc>
                        <a:spcBef>
                          <a:spcPts val="0"/>
                        </a:spcBef>
                        <a:spcAft>
                          <a:spcPts val="0"/>
                        </a:spcAft>
                        <a:buClrTx/>
                        <a:buSzTx/>
                        <a:buFontTx/>
                        <a:buNone/>
                        <a:tabLst/>
                        <a:defRPr sz="1200" b="0" i="0" u="none" strike="noStrike" cap="none" spc="0" baseline="0">
                          <a:ln>
                            <a:noFill/>
                          </a:ln>
                          <a:solidFill>
                            <a:schemeClr val="dk1"/>
                          </a:solidFill>
                          <a:uFillTx/>
                          <a:latin typeface="Calibri" panose="020F0502020204030204"/>
                          <a:sym typeface="Helvetica Light"/>
                        </a:defRPr>
                      </a:lvl7pPr>
                      <a:lvl8pPr marL="0" marR="0" indent="0" algn="r" defTabSz="825500" rtl="0" latinLnBrk="0">
                        <a:lnSpc>
                          <a:spcPct val="100000"/>
                        </a:lnSpc>
                        <a:spcBef>
                          <a:spcPts val="0"/>
                        </a:spcBef>
                        <a:spcAft>
                          <a:spcPts val="0"/>
                        </a:spcAft>
                        <a:buClrTx/>
                        <a:buSzTx/>
                        <a:buFontTx/>
                        <a:buNone/>
                        <a:tabLst/>
                        <a:defRPr sz="1200" b="0" i="0" u="none" strike="noStrike" cap="none" spc="0" baseline="0">
                          <a:ln>
                            <a:noFill/>
                          </a:ln>
                          <a:solidFill>
                            <a:schemeClr val="dk1"/>
                          </a:solidFill>
                          <a:uFillTx/>
                          <a:latin typeface="Calibri" panose="020F0502020204030204"/>
                          <a:sym typeface="Helvetica Light"/>
                        </a:defRPr>
                      </a:lvl8pPr>
                      <a:lvl9pPr marL="0" marR="0" indent="0" algn="r" defTabSz="825500" rtl="0" latinLnBrk="0">
                        <a:lnSpc>
                          <a:spcPct val="100000"/>
                        </a:lnSpc>
                        <a:spcBef>
                          <a:spcPts val="0"/>
                        </a:spcBef>
                        <a:spcAft>
                          <a:spcPts val="0"/>
                        </a:spcAft>
                        <a:buClrTx/>
                        <a:buSzTx/>
                        <a:buFontTx/>
                        <a:buNone/>
                        <a:tabLst/>
                        <a:defRPr sz="1200" b="0" i="0" u="none" strike="noStrike" cap="none" spc="0" baseline="0">
                          <a:ln>
                            <a:noFill/>
                          </a:ln>
                          <a:solidFill>
                            <a:schemeClr val="dk1"/>
                          </a:solidFill>
                          <a:uFillTx/>
                          <a:latin typeface="Calibri" panose="020F0502020204030204"/>
                          <a:sym typeface="Helvetica Light"/>
                        </a:defRPr>
                      </a:lvl9pPr>
                    </a:lstStyle>
                    <a:p>
                      <a:pPr marL="0" marR="0" algn="ctr">
                        <a:lnSpc>
                          <a:spcPct val="107000"/>
                        </a:lnSpc>
                        <a:spcBef>
                          <a:spcPts val="0"/>
                        </a:spcBef>
                        <a:spcAft>
                          <a:spcPts val="0"/>
                        </a:spcAft>
                      </a:pPr>
                      <a:r>
                        <a:rPr lang="en-US" sz="4000" b="0" dirty="0">
                          <a:solidFill>
                            <a:srgbClr val="002060"/>
                          </a:solidFill>
                          <a:effectLst/>
                          <a:latin typeface="Times New Roman" panose="02020603050405020304" pitchFamily="18" charset="0"/>
                          <a:cs typeface="Times New Roman" panose="02020603050405020304" pitchFamily="18" charset="0"/>
                        </a:rPr>
                        <a:t>Yes</a:t>
                      </a:r>
                      <a:endParaRPr lang="en-US" sz="4000" b="0" dirty="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lvl1pPr marL="0" marR="0" indent="0" algn="r" defTabSz="825500" rtl="0" latinLnBrk="0">
                        <a:lnSpc>
                          <a:spcPct val="100000"/>
                        </a:lnSpc>
                        <a:spcBef>
                          <a:spcPts val="0"/>
                        </a:spcBef>
                        <a:spcAft>
                          <a:spcPts val="0"/>
                        </a:spcAft>
                        <a:buClrTx/>
                        <a:buSzTx/>
                        <a:buFontTx/>
                        <a:buNone/>
                        <a:tabLst/>
                        <a:defRPr sz="1200" b="0" i="0" u="none" strike="noStrike" cap="none" spc="0" baseline="0">
                          <a:ln>
                            <a:noFill/>
                          </a:ln>
                          <a:solidFill>
                            <a:schemeClr val="dk1"/>
                          </a:solidFill>
                          <a:uFillTx/>
                          <a:latin typeface="Calibri" panose="020F0502020204030204"/>
                          <a:sym typeface="Helvetica Light"/>
                        </a:defRPr>
                      </a:lvl1pPr>
                      <a:lvl2pPr marL="0" marR="0" indent="0" algn="r" defTabSz="825500" rtl="0" latinLnBrk="0">
                        <a:lnSpc>
                          <a:spcPct val="100000"/>
                        </a:lnSpc>
                        <a:spcBef>
                          <a:spcPts val="0"/>
                        </a:spcBef>
                        <a:spcAft>
                          <a:spcPts val="0"/>
                        </a:spcAft>
                        <a:buClrTx/>
                        <a:buSzTx/>
                        <a:buFontTx/>
                        <a:buNone/>
                        <a:tabLst/>
                        <a:defRPr sz="1200" b="0" i="0" u="none" strike="noStrike" cap="none" spc="0" baseline="0">
                          <a:ln>
                            <a:noFill/>
                          </a:ln>
                          <a:solidFill>
                            <a:schemeClr val="dk1"/>
                          </a:solidFill>
                          <a:uFillTx/>
                          <a:latin typeface="Calibri" panose="020F0502020204030204"/>
                          <a:sym typeface="Helvetica Light"/>
                        </a:defRPr>
                      </a:lvl2pPr>
                      <a:lvl3pPr marL="0" marR="0" indent="0" algn="r" defTabSz="825500" rtl="0" latinLnBrk="0">
                        <a:lnSpc>
                          <a:spcPct val="100000"/>
                        </a:lnSpc>
                        <a:spcBef>
                          <a:spcPts val="0"/>
                        </a:spcBef>
                        <a:spcAft>
                          <a:spcPts val="0"/>
                        </a:spcAft>
                        <a:buClrTx/>
                        <a:buSzTx/>
                        <a:buFontTx/>
                        <a:buNone/>
                        <a:tabLst/>
                        <a:defRPr sz="1200" b="0" i="0" u="none" strike="noStrike" cap="none" spc="0" baseline="0">
                          <a:ln>
                            <a:noFill/>
                          </a:ln>
                          <a:solidFill>
                            <a:schemeClr val="dk1"/>
                          </a:solidFill>
                          <a:uFillTx/>
                          <a:latin typeface="Calibri" panose="020F0502020204030204"/>
                          <a:sym typeface="Helvetica Light"/>
                        </a:defRPr>
                      </a:lvl3pPr>
                      <a:lvl4pPr marL="0" marR="0" indent="0" algn="r" defTabSz="825500" rtl="0" latinLnBrk="0">
                        <a:lnSpc>
                          <a:spcPct val="100000"/>
                        </a:lnSpc>
                        <a:spcBef>
                          <a:spcPts val="0"/>
                        </a:spcBef>
                        <a:spcAft>
                          <a:spcPts val="0"/>
                        </a:spcAft>
                        <a:buClrTx/>
                        <a:buSzTx/>
                        <a:buFontTx/>
                        <a:buNone/>
                        <a:tabLst/>
                        <a:defRPr sz="1200" b="0" i="0" u="none" strike="noStrike" cap="none" spc="0" baseline="0">
                          <a:ln>
                            <a:noFill/>
                          </a:ln>
                          <a:solidFill>
                            <a:schemeClr val="dk1"/>
                          </a:solidFill>
                          <a:uFillTx/>
                          <a:latin typeface="Calibri" panose="020F0502020204030204"/>
                          <a:sym typeface="Helvetica Light"/>
                        </a:defRPr>
                      </a:lvl4pPr>
                      <a:lvl5pPr marL="0" marR="0" indent="0" algn="r" defTabSz="825500" rtl="0" latinLnBrk="0">
                        <a:lnSpc>
                          <a:spcPct val="100000"/>
                        </a:lnSpc>
                        <a:spcBef>
                          <a:spcPts val="0"/>
                        </a:spcBef>
                        <a:spcAft>
                          <a:spcPts val="0"/>
                        </a:spcAft>
                        <a:buClrTx/>
                        <a:buSzTx/>
                        <a:buFontTx/>
                        <a:buNone/>
                        <a:tabLst/>
                        <a:defRPr sz="1200" b="0" i="0" u="none" strike="noStrike" cap="none" spc="0" baseline="0">
                          <a:ln>
                            <a:noFill/>
                          </a:ln>
                          <a:solidFill>
                            <a:schemeClr val="dk1"/>
                          </a:solidFill>
                          <a:uFillTx/>
                          <a:latin typeface="Calibri" panose="020F0502020204030204"/>
                          <a:sym typeface="Helvetica Light"/>
                        </a:defRPr>
                      </a:lvl5pPr>
                      <a:lvl6pPr marL="0" marR="0" indent="0" algn="r" defTabSz="825500" rtl="0" latinLnBrk="0">
                        <a:lnSpc>
                          <a:spcPct val="100000"/>
                        </a:lnSpc>
                        <a:spcBef>
                          <a:spcPts val="0"/>
                        </a:spcBef>
                        <a:spcAft>
                          <a:spcPts val="0"/>
                        </a:spcAft>
                        <a:buClrTx/>
                        <a:buSzTx/>
                        <a:buFontTx/>
                        <a:buNone/>
                        <a:tabLst/>
                        <a:defRPr sz="1200" b="0" i="0" u="none" strike="noStrike" cap="none" spc="0" baseline="0">
                          <a:ln>
                            <a:noFill/>
                          </a:ln>
                          <a:solidFill>
                            <a:schemeClr val="dk1"/>
                          </a:solidFill>
                          <a:uFillTx/>
                          <a:latin typeface="Calibri" panose="020F0502020204030204"/>
                          <a:sym typeface="Helvetica Light"/>
                        </a:defRPr>
                      </a:lvl6pPr>
                      <a:lvl7pPr marL="0" marR="0" indent="0" algn="r" defTabSz="825500" rtl="0" latinLnBrk="0">
                        <a:lnSpc>
                          <a:spcPct val="100000"/>
                        </a:lnSpc>
                        <a:spcBef>
                          <a:spcPts val="0"/>
                        </a:spcBef>
                        <a:spcAft>
                          <a:spcPts val="0"/>
                        </a:spcAft>
                        <a:buClrTx/>
                        <a:buSzTx/>
                        <a:buFontTx/>
                        <a:buNone/>
                        <a:tabLst/>
                        <a:defRPr sz="1200" b="0" i="0" u="none" strike="noStrike" cap="none" spc="0" baseline="0">
                          <a:ln>
                            <a:noFill/>
                          </a:ln>
                          <a:solidFill>
                            <a:schemeClr val="dk1"/>
                          </a:solidFill>
                          <a:uFillTx/>
                          <a:latin typeface="Calibri" panose="020F0502020204030204"/>
                          <a:sym typeface="Helvetica Light"/>
                        </a:defRPr>
                      </a:lvl7pPr>
                      <a:lvl8pPr marL="0" marR="0" indent="0" algn="r" defTabSz="825500" rtl="0" latinLnBrk="0">
                        <a:lnSpc>
                          <a:spcPct val="100000"/>
                        </a:lnSpc>
                        <a:spcBef>
                          <a:spcPts val="0"/>
                        </a:spcBef>
                        <a:spcAft>
                          <a:spcPts val="0"/>
                        </a:spcAft>
                        <a:buClrTx/>
                        <a:buSzTx/>
                        <a:buFontTx/>
                        <a:buNone/>
                        <a:tabLst/>
                        <a:defRPr sz="1200" b="0" i="0" u="none" strike="noStrike" cap="none" spc="0" baseline="0">
                          <a:ln>
                            <a:noFill/>
                          </a:ln>
                          <a:solidFill>
                            <a:schemeClr val="dk1"/>
                          </a:solidFill>
                          <a:uFillTx/>
                          <a:latin typeface="Calibri" panose="020F0502020204030204"/>
                          <a:sym typeface="Helvetica Light"/>
                        </a:defRPr>
                      </a:lvl8pPr>
                      <a:lvl9pPr marL="0" marR="0" indent="0" algn="r" defTabSz="825500" rtl="0" latinLnBrk="0">
                        <a:lnSpc>
                          <a:spcPct val="100000"/>
                        </a:lnSpc>
                        <a:spcBef>
                          <a:spcPts val="0"/>
                        </a:spcBef>
                        <a:spcAft>
                          <a:spcPts val="0"/>
                        </a:spcAft>
                        <a:buClrTx/>
                        <a:buSzTx/>
                        <a:buFontTx/>
                        <a:buNone/>
                        <a:tabLst/>
                        <a:defRPr sz="1200" b="0" i="0" u="none" strike="noStrike" cap="none" spc="0" baseline="0">
                          <a:ln>
                            <a:noFill/>
                          </a:ln>
                          <a:solidFill>
                            <a:schemeClr val="dk1"/>
                          </a:solidFill>
                          <a:uFillTx/>
                          <a:latin typeface="Calibri" panose="020F0502020204030204"/>
                          <a:sym typeface="Helvetica Light"/>
                        </a:defRPr>
                      </a:lvl9pPr>
                    </a:lstStyle>
                    <a:p>
                      <a:pPr marL="0" marR="0" algn="ctr">
                        <a:lnSpc>
                          <a:spcPct val="107000"/>
                        </a:lnSpc>
                        <a:spcBef>
                          <a:spcPts val="0"/>
                        </a:spcBef>
                        <a:spcAft>
                          <a:spcPts val="0"/>
                        </a:spcAft>
                      </a:pPr>
                      <a:r>
                        <a:rPr lang="en-US" sz="4000" b="0" dirty="0">
                          <a:solidFill>
                            <a:srgbClr val="002060"/>
                          </a:solidFill>
                          <a:effectLst/>
                          <a:latin typeface="Times New Roman" panose="02020603050405020304" pitchFamily="18" charset="0"/>
                          <a:cs typeface="Times New Roman" panose="02020603050405020304" pitchFamily="18" charset="0"/>
                        </a:rPr>
                        <a:t>Yes</a:t>
                      </a:r>
                      <a:endParaRPr lang="en-US" sz="4000" b="0" dirty="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extLst>
                  <a:ext uri="{0D108BD9-81ED-4DB2-BD59-A6C34878D82A}">
                    <a16:rowId xmlns:a16="http://schemas.microsoft.com/office/drawing/2014/main" val="10004"/>
                  </a:ext>
                </a:extLst>
              </a:tr>
              <a:tr h="650062">
                <a:tc>
                  <a:txBody>
                    <a:bodyPr/>
                    <a:lstStyle>
                      <a:lvl1pPr marL="0" marR="0" indent="0" algn="r" defTabSz="825500" rtl="0" latinLnBrk="0">
                        <a:lnSpc>
                          <a:spcPct val="100000"/>
                        </a:lnSpc>
                        <a:spcBef>
                          <a:spcPts val="0"/>
                        </a:spcBef>
                        <a:spcAft>
                          <a:spcPts val="0"/>
                        </a:spcAft>
                        <a:buClrTx/>
                        <a:buSzTx/>
                        <a:buFontTx/>
                        <a:buNone/>
                        <a:tabLst/>
                        <a:defRPr sz="1200" b="1" i="0" u="none" strike="noStrike" cap="none" spc="0" baseline="0">
                          <a:ln>
                            <a:noFill/>
                          </a:ln>
                          <a:solidFill>
                            <a:schemeClr val="lt1"/>
                          </a:solidFill>
                          <a:uFillTx/>
                          <a:latin typeface="Calibri" panose="020F0502020204030204"/>
                          <a:sym typeface="Helvetica Light"/>
                        </a:defRPr>
                      </a:lvl1pPr>
                      <a:lvl2pPr marL="0" marR="0" indent="0" algn="r" defTabSz="825500" rtl="0" latinLnBrk="0">
                        <a:lnSpc>
                          <a:spcPct val="100000"/>
                        </a:lnSpc>
                        <a:spcBef>
                          <a:spcPts val="0"/>
                        </a:spcBef>
                        <a:spcAft>
                          <a:spcPts val="0"/>
                        </a:spcAft>
                        <a:buClrTx/>
                        <a:buSzTx/>
                        <a:buFontTx/>
                        <a:buNone/>
                        <a:tabLst/>
                        <a:defRPr sz="1200" b="1" i="0" u="none" strike="noStrike" cap="none" spc="0" baseline="0">
                          <a:ln>
                            <a:noFill/>
                          </a:ln>
                          <a:solidFill>
                            <a:schemeClr val="lt1"/>
                          </a:solidFill>
                          <a:uFillTx/>
                          <a:latin typeface="Calibri" panose="020F0502020204030204"/>
                          <a:sym typeface="Helvetica Light"/>
                        </a:defRPr>
                      </a:lvl2pPr>
                      <a:lvl3pPr marL="0" marR="0" indent="0" algn="r" defTabSz="825500" rtl="0" latinLnBrk="0">
                        <a:lnSpc>
                          <a:spcPct val="100000"/>
                        </a:lnSpc>
                        <a:spcBef>
                          <a:spcPts val="0"/>
                        </a:spcBef>
                        <a:spcAft>
                          <a:spcPts val="0"/>
                        </a:spcAft>
                        <a:buClrTx/>
                        <a:buSzTx/>
                        <a:buFontTx/>
                        <a:buNone/>
                        <a:tabLst/>
                        <a:defRPr sz="1200" b="1" i="0" u="none" strike="noStrike" cap="none" spc="0" baseline="0">
                          <a:ln>
                            <a:noFill/>
                          </a:ln>
                          <a:solidFill>
                            <a:schemeClr val="lt1"/>
                          </a:solidFill>
                          <a:uFillTx/>
                          <a:latin typeface="Calibri" panose="020F0502020204030204"/>
                          <a:sym typeface="Helvetica Light"/>
                        </a:defRPr>
                      </a:lvl3pPr>
                      <a:lvl4pPr marL="0" marR="0" indent="0" algn="r" defTabSz="825500" rtl="0" latinLnBrk="0">
                        <a:lnSpc>
                          <a:spcPct val="100000"/>
                        </a:lnSpc>
                        <a:spcBef>
                          <a:spcPts val="0"/>
                        </a:spcBef>
                        <a:spcAft>
                          <a:spcPts val="0"/>
                        </a:spcAft>
                        <a:buClrTx/>
                        <a:buSzTx/>
                        <a:buFontTx/>
                        <a:buNone/>
                        <a:tabLst/>
                        <a:defRPr sz="1200" b="1" i="0" u="none" strike="noStrike" cap="none" spc="0" baseline="0">
                          <a:ln>
                            <a:noFill/>
                          </a:ln>
                          <a:solidFill>
                            <a:schemeClr val="lt1"/>
                          </a:solidFill>
                          <a:uFillTx/>
                          <a:latin typeface="Calibri" panose="020F0502020204030204"/>
                          <a:sym typeface="Helvetica Light"/>
                        </a:defRPr>
                      </a:lvl4pPr>
                      <a:lvl5pPr marL="0" marR="0" indent="0" algn="r" defTabSz="825500" rtl="0" latinLnBrk="0">
                        <a:lnSpc>
                          <a:spcPct val="100000"/>
                        </a:lnSpc>
                        <a:spcBef>
                          <a:spcPts val="0"/>
                        </a:spcBef>
                        <a:spcAft>
                          <a:spcPts val="0"/>
                        </a:spcAft>
                        <a:buClrTx/>
                        <a:buSzTx/>
                        <a:buFontTx/>
                        <a:buNone/>
                        <a:tabLst/>
                        <a:defRPr sz="1200" b="1" i="0" u="none" strike="noStrike" cap="none" spc="0" baseline="0">
                          <a:ln>
                            <a:noFill/>
                          </a:ln>
                          <a:solidFill>
                            <a:schemeClr val="lt1"/>
                          </a:solidFill>
                          <a:uFillTx/>
                          <a:latin typeface="Calibri" panose="020F0502020204030204"/>
                          <a:sym typeface="Helvetica Light"/>
                        </a:defRPr>
                      </a:lvl5pPr>
                      <a:lvl6pPr marL="0" marR="0" indent="0" algn="r" defTabSz="825500" rtl="0" latinLnBrk="0">
                        <a:lnSpc>
                          <a:spcPct val="100000"/>
                        </a:lnSpc>
                        <a:spcBef>
                          <a:spcPts val="0"/>
                        </a:spcBef>
                        <a:spcAft>
                          <a:spcPts val="0"/>
                        </a:spcAft>
                        <a:buClrTx/>
                        <a:buSzTx/>
                        <a:buFontTx/>
                        <a:buNone/>
                        <a:tabLst/>
                        <a:defRPr sz="1200" b="1" i="0" u="none" strike="noStrike" cap="none" spc="0" baseline="0">
                          <a:ln>
                            <a:noFill/>
                          </a:ln>
                          <a:solidFill>
                            <a:schemeClr val="lt1"/>
                          </a:solidFill>
                          <a:uFillTx/>
                          <a:latin typeface="Calibri" panose="020F0502020204030204"/>
                          <a:sym typeface="Helvetica Light"/>
                        </a:defRPr>
                      </a:lvl6pPr>
                      <a:lvl7pPr marL="0" marR="0" indent="0" algn="r" defTabSz="825500" rtl="0" latinLnBrk="0">
                        <a:lnSpc>
                          <a:spcPct val="100000"/>
                        </a:lnSpc>
                        <a:spcBef>
                          <a:spcPts val="0"/>
                        </a:spcBef>
                        <a:spcAft>
                          <a:spcPts val="0"/>
                        </a:spcAft>
                        <a:buClrTx/>
                        <a:buSzTx/>
                        <a:buFontTx/>
                        <a:buNone/>
                        <a:tabLst/>
                        <a:defRPr sz="1200" b="1" i="0" u="none" strike="noStrike" cap="none" spc="0" baseline="0">
                          <a:ln>
                            <a:noFill/>
                          </a:ln>
                          <a:solidFill>
                            <a:schemeClr val="lt1"/>
                          </a:solidFill>
                          <a:uFillTx/>
                          <a:latin typeface="Calibri" panose="020F0502020204030204"/>
                          <a:sym typeface="Helvetica Light"/>
                        </a:defRPr>
                      </a:lvl7pPr>
                      <a:lvl8pPr marL="0" marR="0" indent="0" algn="r" defTabSz="825500" rtl="0" latinLnBrk="0">
                        <a:lnSpc>
                          <a:spcPct val="100000"/>
                        </a:lnSpc>
                        <a:spcBef>
                          <a:spcPts val="0"/>
                        </a:spcBef>
                        <a:spcAft>
                          <a:spcPts val="0"/>
                        </a:spcAft>
                        <a:buClrTx/>
                        <a:buSzTx/>
                        <a:buFontTx/>
                        <a:buNone/>
                        <a:tabLst/>
                        <a:defRPr sz="1200" b="1" i="0" u="none" strike="noStrike" cap="none" spc="0" baseline="0">
                          <a:ln>
                            <a:noFill/>
                          </a:ln>
                          <a:solidFill>
                            <a:schemeClr val="lt1"/>
                          </a:solidFill>
                          <a:uFillTx/>
                          <a:latin typeface="Calibri" panose="020F0502020204030204"/>
                          <a:sym typeface="Helvetica Light"/>
                        </a:defRPr>
                      </a:lvl8pPr>
                      <a:lvl9pPr marL="0" marR="0" indent="0" algn="r" defTabSz="825500" rtl="0" latinLnBrk="0">
                        <a:lnSpc>
                          <a:spcPct val="100000"/>
                        </a:lnSpc>
                        <a:spcBef>
                          <a:spcPts val="0"/>
                        </a:spcBef>
                        <a:spcAft>
                          <a:spcPts val="0"/>
                        </a:spcAft>
                        <a:buClrTx/>
                        <a:buSzTx/>
                        <a:buFontTx/>
                        <a:buNone/>
                        <a:tabLst/>
                        <a:defRPr sz="1200" b="1" i="0" u="none" strike="noStrike" cap="none" spc="0" baseline="0">
                          <a:ln>
                            <a:noFill/>
                          </a:ln>
                          <a:solidFill>
                            <a:schemeClr val="lt1"/>
                          </a:solidFill>
                          <a:uFillTx/>
                          <a:latin typeface="Calibri" panose="020F0502020204030204"/>
                          <a:sym typeface="Helvetica Light"/>
                        </a:defRPr>
                      </a:lvl9pPr>
                    </a:lstStyle>
                    <a:p>
                      <a:pPr marL="0" marR="0" algn="l">
                        <a:lnSpc>
                          <a:spcPct val="107000"/>
                        </a:lnSpc>
                        <a:spcBef>
                          <a:spcPts val="0"/>
                        </a:spcBef>
                        <a:spcAft>
                          <a:spcPts val="0"/>
                        </a:spcAft>
                      </a:pPr>
                      <a:r>
                        <a:rPr lang="en-US" sz="4000" b="0" dirty="0">
                          <a:solidFill>
                            <a:srgbClr val="002060"/>
                          </a:solidFill>
                          <a:effectLst/>
                          <a:latin typeface="Times New Roman" panose="02020603050405020304" pitchFamily="18" charset="0"/>
                          <a:cs typeface="Times New Roman" panose="02020603050405020304" pitchFamily="18" charset="0"/>
                        </a:rPr>
                        <a:t>Provide Assistance to RP. AP. Councils</a:t>
                      </a:r>
                      <a:endParaRPr lang="en-US" sz="4000" b="0" dirty="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lvl1pPr marL="0" marR="0" indent="0" algn="r" defTabSz="825500" rtl="0" latinLnBrk="0">
                        <a:lnSpc>
                          <a:spcPct val="100000"/>
                        </a:lnSpc>
                        <a:spcBef>
                          <a:spcPts val="0"/>
                        </a:spcBef>
                        <a:spcAft>
                          <a:spcPts val="0"/>
                        </a:spcAft>
                        <a:buClrTx/>
                        <a:buSzTx/>
                        <a:buFontTx/>
                        <a:buNone/>
                        <a:tabLst/>
                        <a:defRPr sz="1200" b="0" i="0" u="none" strike="noStrike" cap="none" spc="0" baseline="0">
                          <a:ln>
                            <a:noFill/>
                          </a:ln>
                          <a:solidFill>
                            <a:schemeClr val="dk1"/>
                          </a:solidFill>
                          <a:uFillTx/>
                          <a:latin typeface="Calibri" panose="020F0502020204030204"/>
                          <a:sym typeface="Helvetica Light"/>
                        </a:defRPr>
                      </a:lvl1pPr>
                      <a:lvl2pPr marL="0" marR="0" indent="0" algn="r" defTabSz="825500" rtl="0" latinLnBrk="0">
                        <a:lnSpc>
                          <a:spcPct val="100000"/>
                        </a:lnSpc>
                        <a:spcBef>
                          <a:spcPts val="0"/>
                        </a:spcBef>
                        <a:spcAft>
                          <a:spcPts val="0"/>
                        </a:spcAft>
                        <a:buClrTx/>
                        <a:buSzTx/>
                        <a:buFontTx/>
                        <a:buNone/>
                        <a:tabLst/>
                        <a:defRPr sz="1200" b="0" i="0" u="none" strike="noStrike" cap="none" spc="0" baseline="0">
                          <a:ln>
                            <a:noFill/>
                          </a:ln>
                          <a:solidFill>
                            <a:schemeClr val="dk1"/>
                          </a:solidFill>
                          <a:uFillTx/>
                          <a:latin typeface="Calibri" panose="020F0502020204030204"/>
                          <a:sym typeface="Helvetica Light"/>
                        </a:defRPr>
                      </a:lvl2pPr>
                      <a:lvl3pPr marL="0" marR="0" indent="0" algn="r" defTabSz="825500" rtl="0" latinLnBrk="0">
                        <a:lnSpc>
                          <a:spcPct val="100000"/>
                        </a:lnSpc>
                        <a:spcBef>
                          <a:spcPts val="0"/>
                        </a:spcBef>
                        <a:spcAft>
                          <a:spcPts val="0"/>
                        </a:spcAft>
                        <a:buClrTx/>
                        <a:buSzTx/>
                        <a:buFontTx/>
                        <a:buNone/>
                        <a:tabLst/>
                        <a:defRPr sz="1200" b="0" i="0" u="none" strike="noStrike" cap="none" spc="0" baseline="0">
                          <a:ln>
                            <a:noFill/>
                          </a:ln>
                          <a:solidFill>
                            <a:schemeClr val="dk1"/>
                          </a:solidFill>
                          <a:uFillTx/>
                          <a:latin typeface="Calibri" panose="020F0502020204030204"/>
                          <a:sym typeface="Helvetica Light"/>
                        </a:defRPr>
                      </a:lvl3pPr>
                      <a:lvl4pPr marL="0" marR="0" indent="0" algn="r" defTabSz="825500" rtl="0" latinLnBrk="0">
                        <a:lnSpc>
                          <a:spcPct val="100000"/>
                        </a:lnSpc>
                        <a:spcBef>
                          <a:spcPts val="0"/>
                        </a:spcBef>
                        <a:spcAft>
                          <a:spcPts val="0"/>
                        </a:spcAft>
                        <a:buClrTx/>
                        <a:buSzTx/>
                        <a:buFontTx/>
                        <a:buNone/>
                        <a:tabLst/>
                        <a:defRPr sz="1200" b="0" i="0" u="none" strike="noStrike" cap="none" spc="0" baseline="0">
                          <a:ln>
                            <a:noFill/>
                          </a:ln>
                          <a:solidFill>
                            <a:schemeClr val="dk1"/>
                          </a:solidFill>
                          <a:uFillTx/>
                          <a:latin typeface="Calibri" panose="020F0502020204030204"/>
                          <a:sym typeface="Helvetica Light"/>
                        </a:defRPr>
                      </a:lvl4pPr>
                      <a:lvl5pPr marL="0" marR="0" indent="0" algn="r" defTabSz="825500" rtl="0" latinLnBrk="0">
                        <a:lnSpc>
                          <a:spcPct val="100000"/>
                        </a:lnSpc>
                        <a:spcBef>
                          <a:spcPts val="0"/>
                        </a:spcBef>
                        <a:spcAft>
                          <a:spcPts val="0"/>
                        </a:spcAft>
                        <a:buClrTx/>
                        <a:buSzTx/>
                        <a:buFontTx/>
                        <a:buNone/>
                        <a:tabLst/>
                        <a:defRPr sz="1200" b="0" i="0" u="none" strike="noStrike" cap="none" spc="0" baseline="0">
                          <a:ln>
                            <a:noFill/>
                          </a:ln>
                          <a:solidFill>
                            <a:schemeClr val="dk1"/>
                          </a:solidFill>
                          <a:uFillTx/>
                          <a:latin typeface="Calibri" panose="020F0502020204030204"/>
                          <a:sym typeface="Helvetica Light"/>
                        </a:defRPr>
                      </a:lvl5pPr>
                      <a:lvl6pPr marL="0" marR="0" indent="0" algn="r" defTabSz="825500" rtl="0" latinLnBrk="0">
                        <a:lnSpc>
                          <a:spcPct val="100000"/>
                        </a:lnSpc>
                        <a:spcBef>
                          <a:spcPts val="0"/>
                        </a:spcBef>
                        <a:spcAft>
                          <a:spcPts val="0"/>
                        </a:spcAft>
                        <a:buClrTx/>
                        <a:buSzTx/>
                        <a:buFontTx/>
                        <a:buNone/>
                        <a:tabLst/>
                        <a:defRPr sz="1200" b="0" i="0" u="none" strike="noStrike" cap="none" spc="0" baseline="0">
                          <a:ln>
                            <a:noFill/>
                          </a:ln>
                          <a:solidFill>
                            <a:schemeClr val="dk1"/>
                          </a:solidFill>
                          <a:uFillTx/>
                          <a:latin typeface="Calibri" panose="020F0502020204030204"/>
                          <a:sym typeface="Helvetica Light"/>
                        </a:defRPr>
                      </a:lvl6pPr>
                      <a:lvl7pPr marL="0" marR="0" indent="0" algn="r" defTabSz="825500" rtl="0" latinLnBrk="0">
                        <a:lnSpc>
                          <a:spcPct val="100000"/>
                        </a:lnSpc>
                        <a:spcBef>
                          <a:spcPts val="0"/>
                        </a:spcBef>
                        <a:spcAft>
                          <a:spcPts val="0"/>
                        </a:spcAft>
                        <a:buClrTx/>
                        <a:buSzTx/>
                        <a:buFontTx/>
                        <a:buNone/>
                        <a:tabLst/>
                        <a:defRPr sz="1200" b="0" i="0" u="none" strike="noStrike" cap="none" spc="0" baseline="0">
                          <a:ln>
                            <a:noFill/>
                          </a:ln>
                          <a:solidFill>
                            <a:schemeClr val="dk1"/>
                          </a:solidFill>
                          <a:uFillTx/>
                          <a:latin typeface="Calibri" panose="020F0502020204030204"/>
                          <a:sym typeface="Helvetica Light"/>
                        </a:defRPr>
                      </a:lvl7pPr>
                      <a:lvl8pPr marL="0" marR="0" indent="0" algn="r" defTabSz="825500" rtl="0" latinLnBrk="0">
                        <a:lnSpc>
                          <a:spcPct val="100000"/>
                        </a:lnSpc>
                        <a:spcBef>
                          <a:spcPts val="0"/>
                        </a:spcBef>
                        <a:spcAft>
                          <a:spcPts val="0"/>
                        </a:spcAft>
                        <a:buClrTx/>
                        <a:buSzTx/>
                        <a:buFontTx/>
                        <a:buNone/>
                        <a:tabLst/>
                        <a:defRPr sz="1200" b="0" i="0" u="none" strike="noStrike" cap="none" spc="0" baseline="0">
                          <a:ln>
                            <a:noFill/>
                          </a:ln>
                          <a:solidFill>
                            <a:schemeClr val="dk1"/>
                          </a:solidFill>
                          <a:uFillTx/>
                          <a:latin typeface="Calibri" panose="020F0502020204030204"/>
                          <a:sym typeface="Helvetica Light"/>
                        </a:defRPr>
                      </a:lvl8pPr>
                      <a:lvl9pPr marL="0" marR="0" indent="0" algn="r" defTabSz="825500" rtl="0" latinLnBrk="0">
                        <a:lnSpc>
                          <a:spcPct val="100000"/>
                        </a:lnSpc>
                        <a:spcBef>
                          <a:spcPts val="0"/>
                        </a:spcBef>
                        <a:spcAft>
                          <a:spcPts val="0"/>
                        </a:spcAft>
                        <a:buClrTx/>
                        <a:buSzTx/>
                        <a:buFontTx/>
                        <a:buNone/>
                        <a:tabLst/>
                        <a:defRPr sz="1200" b="0" i="0" u="none" strike="noStrike" cap="none" spc="0" baseline="0">
                          <a:ln>
                            <a:noFill/>
                          </a:ln>
                          <a:solidFill>
                            <a:schemeClr val="dk1"/>
                          </a:solidFill>
                          <a:uFillTx/>
                          <a:latin typeface="Calibri" panose="020F0502020204030204"/>
                          <a:sym typeface="Helvetica Light"/>
                        </a:defRPr>
                      </a:lvl9pPr>
                    </a:lstStyle>
                    <a:p>
                      <a:pPr marL="0" marR="0" algn="ctr">
                        <a:lnSpc>
                          <a:spcPct val="107000"/>
                        </a:lnSpc>
                        <a:spcBef>
                          <a:spcPts val="0"/>
                        </a:spcBef>
                        <a:spcAft>
                          <a:spcPts val="0"/>
                        </a:spcAft>
                      </a:pPr>
                      <a:r>
                        <a:rPr lang="en-US" sz="4000" b="0" dirty="0">
                          <a:solidFill>
                            <a:srgbClr val="002060"/>
                          </a:solidFill>
                          <a:effectLst/>
                          <a:latin typeface="Times New Roman" panose="02020603050405020304" pitchFamily="18" charset="0"/>
                          <a:cs typeface="Times New Roman" panose="02020603050405020304" pitchFamily="18" charset="0"/>
                        </a:rPr>
                        <a:t>Yes</a:t>
                      </a:r>
                      <a:endParaRPr lang="en-US" sz="4000" b="0" dirty="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lvl1pPr marL="0" marR="0" indent="0" algn="r" defTabSz="825500" rtl="0" latinLnBrk="0">
                        <a:lnSpc>
                          <a:spcPct val="100000"/>
                        </a:lnSpc>
                        <a:spcBef>
                          <a:spcPts val="0"/>
                        </a:spcBef>
                        <a:spcAft>
                          <a:spcPts val="0"/>
                        </a:spcAft>
                        <a:buClrTx/>
                        <a:buSzTx/>
                        <a:buFontTx/>
                        <a:buNone/>
                        <a:tabLst/>
                        <a:defRPr sz="1200" b="0" i="0" u="none" strike="noStrike" cap="none" spc="0" baseline="0">
                          <a:ln>
                            <a:noFill/>
                          </a:ln>
                          <a:solidFill>
                            <a:schemeClr val="dk1"/>
                          </a:solidFill>
                          <a:uFillTx/>
                          <a:latin typeface="Calibri" panose="020F0502020204030204"/>
                          <a:sym typeface="Helvetica Light"/>
                        </a:defRPr>
                      </a:lvl1pPr>
                      <a:lvl2pPr marL="0" marR="0" indent="0" algn="r" defTabSz="825500" rtl="0" latinLnBrk="0">
                        <a:lnSpc>
                          <a:spcPct val="100000"/>
                        </a:lnSpc>
                        <a:spcBef>
                          <a:spcPts val="0"/>
                        </a:spcBef>
                        <a:spcAft>
                          <a:spcPts val="0"/>
                        </a:spcAft>
                        <a:buClrTx/>
                        <a:buSzTx/>
                        <a:buFontTx/>
                        <a:buNone/>
                        <a:tabLst/>
                        <a:defRPr sz="1200" b="0" i="0" u="none" strike="noStrike" cap="none" spc="0" baseline="0">
                          <a:ln>
                            <a:noFill/>
                          </a:ln>
                          <a:solidFill>
                            <a:schemeClr val="dk1"/>
                          </a:solidFill>
                          <a:uFillTx/>
                          <a:latin typeface="Calibri" panose="020F0502020204030204"/>
                          <a:sym typeface="Helvetica Light"/>
                        </a:defRPr>
                      </a:lvl2pPr>
                      <a:lvl3pPr marL="0" marR="0" indent="0" algn="r" defTabSz="825500" rtl="0" latinLnBrk="0">
                        <a:lnSpc>
                          <a:spcPct val="100000"/>
                        </a:lnSpc>
                        <a:spcBef>
                          <a:spcPts val="0"/>
                        </a:spcBef>
                        <a:spcAft>
                          <a:spcPts val="0"/>
                        </a:spcAft>
                        <a:buClrTx/>
                        <a:buSzTx/>
                        <a:buFontTx/>
                        <a:buNone/>
                        <a:tabLst/>
                        <a:defRPr sz="1200" b="0" i="0" u="none" strike="noStrike" cap="none" spc="0" baseline="0">
                          <a:ln>
                            <a:noFill/>
                          </a:ln>
                          <a:solidFill>
                            <a:schemeClr val="dk1"/>
                          </a:solidFill>
                          <a:uFillTx/>
                          <a:latin typeface="Calibri" panose="020F0502020204030204"/>
                          <a:sym typeface="Helvetica Light"/>
                        </a:defRPr>
                      </a:lvl3pPr>
                      <a:lvl4pPr marL="0" marR="0" indent="0" algn="r" defTabSz="825500" rtl="0" latinLnBrk="0">
                        <a:lnSpc>
                          <a:spcPct val="100000"/>
                        </a:lnSpc>
                        <a:spcBef>
                          <a:spcPts val="0"/>
                        </a:spcBef>
                        <a:spcAft>
                          <a:spcPts val="0"/>
                        </a:spcAft>
                        <a:buClrTx/>
                        <a:buSzTx/>
                        <a:buFontTx/>
                        <a:buNone/>
                        <a:tabLst/>
                        <a:defRPr sz="1200" b="0" i="0" u="none" strike="noStrike" cap="none" spc="0" baseline="0">
                          <a:ln>
                            <a:noFill/>
                          </a:ln>
                          <a:solidFill>
                            <a:schemeClr val="dk1"/>
                          </a:solidFill>
                          <a:uFillTx/>
                          <a:latin typeface="Calibri" panose="020F0502020204030204"/>
                          <a:sym typeface="Helvetica Light"/>
                        </a:defRPr>
                      </a:lvl4pPr>
                      <a:lvl5pPr marL="0" marR="0" indent="0" algn="r" defTabSz="825500" rtl="0" latinLnBrk="0">
                        <a:lnSpc>
                          <a:spcPct val="100000"/>
                        </a:lnSpc>
                        <a:spcBef>
                          <a:spcPts val="0"/>
                        </a:spcBef>
                        <a:spcAft>
                          <a:spcPts val="0"/>
                        </a:spcAft>
                        <a:buClrTx/>
                        <a:buSzTx/>
                        <a:buFontTx/>
                        <a:buNone/>
                        <a:tabLst/>
                        <a:defRPr sz="1200" b="0" i="0" u="none" strike="noStrike" cap="none" spc="0" baseline="0">
                          <a:ln>
                            <a:noFill/>
                          </a:ln>
                          <a:solidFill>
                            <a:schemeClr val="dk1"/>
                          </a:solidFill>
                          <a:uFillTx/>
                          <a:latin typeface="Calibri" panose="020F0502020204030204"/>
                          <a:sym typeface="Helvetica Light"/>
                        </a:defRPr>
                      </a:lvl5pPr>
                      <a:lvl6pPr marL="0" marR="0" indent="0" algn="r" defTabSz="825500" rtl="0" latinLnBrk="0">
                        <a:lnSpc>
                          <a:spcPct val="100000"/>
                        </a:lnSpc>
                        <a:spcBef>
                          <a:spcPts val="0"/>
                        </a:spcBef>
                        <a:spcAft>
                          <a:spcPts val="0"/>
                        </a:spcAft>
                        <a:buClrTx/>
                        <a:buSzTx/>
                        <a:buFontTx/>
                        <a:buNone/>
                        <a:tabLst/>
                        <a:defRPr sz="1200" b="0" i="0" u="none" strike="noStrike" cap="none" spc="0" baseline="0">
                          <a:ln>
                            <a:noFill/>
                          </a:ln>
                          <a:solidFill>
                            <a:schemeClr val="dk1"/>
                          </a:solidFill>
                          <a:uFillTx/>
                          <a:latin typeface="Calibri" panose="020F0502020204030204"/>
                          <a:sym typeface="Helvetica Light"/>
                        </a:defRPr>
                      </a:lvl6pPr>
                      <a:lvl7pPr marL="0" marR="0" indent="0" algn="r" defTabSz="825500" rtl="0" latinLnBrk="0">
                        <a:lnSpc>
                          <a:spcPct val="100000"/>
                        </a:lnSpc>
                        <a:spcBef>
                          <a:spcPts val="0"/>
                        </a:spcBef>
                        <a:spcAft>
                          <a:spcPts val="0"/>
                        </a:spcAft>
                        <a:buClrTx/>
                        <a:buSzTx/>
                        <a:buFontTx/>
                        <a:buNone/>
                        <a:tabLst/>
                        <a:defRPr sz="1200" b="0" i="0" u="none" strike="noStrike" cap="none" spc="0" baseline="0">
                          <a:ln>
                            <a:noFill/>
                          </a:ln>
                          <a:solidFill>
                            <a:schemeClr val="dk1"/>
                          </a:solidFill>
                          <a:uFillTx/>
                          <a:latin typeface="Calibri" panose="020F0502020204030204"/>
                          <a:sym typeface="Helvetica Light"/>
                        </a:defRPr>
                      </a:lvl7pPr>
                      <a:lvl8pPr marL="0" marR="0" indent="0" algn="r" defTabSz="825500" rtl="0" latinLnBrk="0">
                        <a:lnSpc>
                          <a:spcPct val="100000"/>
                        </a:lnSpc>
                        <a:spcBef>
                          <a:spcPts val="0"/>
                        </a:spcBef>
                        <a:spcAft>
                          <a:spcPts val="0"/>
                        </a:spcAft>
                        <a:buClrTx/>
                        <a:buSzTx/>
                        <a:buFontTx/>
                        <a:buNone/>
                        <a:tabLst/>
                        <a:defRPr sz="1200" b="0" i="0" u="none" strike="noStrike" cap="none" spc="0" baseline="0">
                          <a:ln>
                            <a:noFill/>
                          </a:ln>
                          <a:solidFill>
                            <a:schemeClr val="dk1"/>
                          </a:solidFill>
                          <a:uFillTx/>
                          <a:latin typeface="Calibri" panose="020F0502020204030204"/>
                          <a:sym typeface="Helvetica Light"/>
                        </a:defRPr>
                      </a:lvl8pPr>
                      <a:lvl9pPr marL="0" marR="0" indent="0" algn="r" defTabSz="825500" rtl="0" latinLnBrk="0">
                        <a:lnSpc>
                          <a:spcPct val="100000"/>
                        </a:lnSpc>
                        <a:spcBef>
                          <a:spcPts val="0"/>
                        </a:spcBef>
                        <a:spcAft>
                          <a:spcPts val="0"/>
                        </a:spcAft>
                        <a:buClrTx/>
                        <a:buSzTx/>
                        <a:buFontTx/>
                        <a:buNone/>
                        <a:tabLst/>
                        <a:defRPr sz="1200" b="0" i="0" u="none" strike="noStrike" cap="none" spc="0" baseline="0">
                          <a:ln>
                            <a:noFill/>
                          </a:ln>
                          <a:solidFill>
                            <a:schemeClr val="dk1"/>
                          </a:solidFill>
                          <a:uFillTx/>
                          <a:latin typeface="Calibri" panose="020F0502020204030204"/>
                          <a:sym typeface="Helvetica Light"/>
                        </a:defRPr>
                      </a:lvl9pPr>
                    </a:lstStyle>
                    <a:p>
                      <a:pPr marL="0" marR="0" algn="ctr">
                        <a:lnSpc>
                          <a:spcPct val="107000"/>
                        </a:lnSpc>
                        <a:spcBef>
                          <a:spcPts val="0"/>
                        </a:spcBef>
                        <a:spcAft>
                          <a:spcPts val="0"/>
                        </a:spcAft>
                      </a:pPr>
                      <a:r>
                        <a:rPr lang="en-US" sz="4000" b="0" dirty="0">
                          <a:solidFill>
                            <a:srgbClr val="002060"/>
                          </a:solidFill>
                          <a:effectLst/>
                          <a:latin typeface="Times New Roman" panose="02020603050405020304" pitchFamily="18" charset="0"/>
                          <a:cs typeface="Times New Roman" panose="02020603050405020304" pitchFamily="18" charset="0"/>
                        </a:rPr>
                        <a:t>Yes</a:t>
                      </a:r>
                      <a:endParaRPr lang="en-US" sz="4000" b="0" dirty="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extLst>
                  <a:ext uri="{0D108BD9-81ED-4DB2-BD59-A6C34878D82A}">
                    <a16:rowId xmlns:a16="http://schemas.microsoft.com/office/drawing/2014/main" val="10005"/>
                  </a:ext>
                </a:extLst>
              </a:tr>
              <a:tr h="625458">
                <a:tc>
                  <a:txBody>
                    <a:bodyPr/>
                    <a:lstStyle>
                      <a:lvl1pPr marL="0" marR="0" indent="0" algn="r" defTabSz="825500" rtl="0" latinLnBrk="0">
                        <a:lnSpc>
                          <a:spcPct val="100000"/>
                        </a:lnSpc>
                        <a:spcBef>
                          <a:spcPts val="0"/>
                        </a:spcBef>
                        <a:spcAft>
                          <a:spcPts val="0"/>
                        </a:spcAft>
                        <a:buClrTx/>
                        <a:buSzTx/>
                        <a:buFontTx/>
                        <a:buNone/>
                        <a:tabLst/>
                        <a:defRPr sz="1200" b="1" i="0" u="none" strike="noStrike" cap="none" spc="0" baseline="0">
                          <a:ln>
                            <a:noFill/>
                          </a:ln>
                          <a:solidFill>
                            <a:schemeClr val="lt1"/>
                          </a:solidFill>
                          <a:uFillTx/>
                          <a:latin typeface="Calibri" panose="020F0502020204030204"/>
                          <a:sym typeface="Helvetica Light"/>
                        </a:defRPr>
                      </a:lvl1pPr>
                      <a:lvl2pPr marL="0" marR="0" indent="0" algn="r" defTabSz="825500" rtl="0" latinLnBrk="0">
                        <a:lnSpc>
                          <a:spcPct val="100000"/>
                        </a:lnSpc>
                        <a:spcBef>
                          <a:spcPts val="0"/>
                        </a:spcBef>
                        <a:spcAft>
                          <a:spcPts val="0"/>
                        </a:spcAft>
                        <a:buClrTx/>
                        <a:buSzTx/>
                        <a:buFontTx/>
                        <a:buNone/>
                        <a:tabLst/>
                        <a:defRPr sz="1200" b="1" i="0" u="none" strike="noStrike" cap="none" spc="0" baseline="0">
                          <a:ln>
                            <a:noFill/>
                          </a:ln>
                          <a:solidFill>
                            <a:schemeClr val="lt1"/>
                          </a:solidFill>
                          <a:uFillTx/>
                          <a:latin typeface="Calibri" panose="020F0502020204030204"/>
                          <a:sym typeface="Helvetica Light"/>
                        </a:defRPr>
                      </a:lvl2pPr>
                      <a:lvl3pPr marL="0" marR="0" indent="0" algn="r" defTabSz="825500" rtl="0" latinLnBrk="0">
                        <a:lnSpc>
                          <a:spcPct val="100000"/>
                        </a:lnSpc>
                        <a:spcBef>
                          <a:spcPts val="0"/>
                        </a:spcBef>
                        <a:spcAft>
                          <a:spcPts val="0"/>
                        </a:spcAft>
                        <a:buClrTx/>
                        <a:buSzTx/>
                        <a:buFontTx/>
                        <a:buNone/>
                        <a:tabLst/>
                        <a:defRPr sz="1200" b="1" i="0" u="none" strike="noStrike" cap="none" spc="0" baseline="0">
                          <a:ln>
                            <a:noFill/>
                          </a:ln>
                          <a:solidFill>
                            <a:schemeClr val="lt1"/>
                          </a:solidFill>
                          <a:uFillTx/>
                          <a:latin typeface="Calibri" panose="020F0502020204030204"/>
                          <a:sym typeface="Helvetica Light"/>
                        </a:defRPr>
                      </a:lvl3pPr>
                      <a:lvl4pPr marL="0" marR="0" indent="0" algn="r" defTabSz="825500" rtl="0" latinLnBrk="0">
                        <a:lnSpc>
                          <a:spcPct val="100000"/>
                        </a:lnSpc>
                        <a:spcBef>
                          <a:spcPts val="0"/>
                        </a:spcBef>
                        <a:spcAft>
                          <a:spcPts val="0"/>
                        </a:spcAft>
                        <a:buClrTx/>
                        <a:buSzTx/>
                        <a:buFontTx/>
                        <a:buNone/>
                        <a:tabLst/>
                        <a:defRPr sz="1200" b="1" i="0" u="none" strike="noStrike" cap="none" spc="0" baseline="0">
                          <a:ln>
                            <a:noFill/>
                          </a:ln>
                          <a:solidFill>
                            <a:schemeClr val="lt1"/>
                          </a:solidFill>
                          <a:uFillTx/>
                          <a:latin typeface="Calibri" panose="020F0502020204030204"/>
                          <a:sym typeface="Helvetica Light"/>
                        </a:defRPr>
                      </a:lvl4pPr>
                      <a:lvl5pPr marL="0" marR="0" indent="0" algn="r" defTabSz="825500" rtl="0" latinLnBrk="0">
                        <a:lnSpc>
                          <a:spcPct val="100000"/>
                        </a:lnSpc>
                        <a:spcBef>
                          <a:spcPts val="0"/>
                        </a:spcBef>
                        <a:spcAft>
                          <a:spcPts val="0"/>
                        </a:spcAft>
                        <a:buClrTx/>
                        <a:buSzTx/>
                        <a:buFontTx/>
                        <a:buNone/>
                        <a:tabLst/>
                        <a:defRPr sz="1200" b="1" i="0" u="none" strike="noStrike" cap="none" spc="0" baseline="0">
                          <a:ln>
                            <a:noFill/>
                          </a:ln>
                          <a:solidFill>
                            <a:schemeClr val="lt1"/>
                          </a:solidFill>
                          <a:uFillTx/>
                          <a:latin typeface="Calibri" panose="020F0502020204030204"/>
                          <a:sym typeface="Helvetica Light"/>
                        </a:defRPr>
                      </a:lvl5pPr>
                      <a:lvl6pPr marL="0" marR="0" indent="0" algn="r" defTabSz="825500" rtl="0" latinLnBrk="0">
                        <a:lnSpc>
                          <a:spcPct val="100000"/>
                        </a:lnSpc>
                        <a:spcBef>
                          <a:spcPts val="0"/>
                        </a:spcBef>
                        <a:spcAft>
                          <a:spcPts val="0"/>
                        </a:spcAft>
                        <a:buClrTx/>
                        <a:buSzTx/>
                        <a:buFontTx/>
                        <a:buNone/>
                        <a:tabLst/>
                        <a:defRPr sz="1200" b="1" i="0" u="none" strike="noStrike" cap="none" spc="0" baseline="0">
                          <a:ln>
                            <a:noFill/>
                          </a:ln>
                          <a:solidFill>
                            <a:schemeClr val="lt1"/>
                          </a:solidFill>
                          <a:uFillTx/>
                          <a:latin typeface="Calibri" panose="020F0502020204030204"/>
                          <a:sym typeface="Helvetica Light"/>
                        </a:defRPr>
                      </a:lvl6pPr>
                      <a:lvl7pPr marL="0" marR="0" indent="0" algn="r" defTabSz="825500" rtl="0" latinLnBrk="0">
                        <a:lnSpc>
                          <a:spcPct val="100000"/>
                        </a:lnSpc>
                        <a:spcBef>
                          <a:spcPts val="0"/>
                        </a:spcBef>
                        <a:spcAft>
                          <a:spcPts val="0"/>
                        </a:spcAft>
                        <a:buClrTx/>
                        <a:buSzTx/>
                        <a:buFontTx/>
                        <a:buNone/>
                        <a:tabLst/>
                        <a:defRPr sz="1200" b="1" i="0" u="none" strike="noStrike" cap="none" spc="0" baseline="0">
                          <a:ln>
                            <a:noFill/>
                          </a:ln>
                          <a:solidFill>
                            <a:schemeClr val="lt1"/>
                          </a:solidFill>
                          <a:uFillTx/>
                          <a:latin typeface="Calibri" panose="020F0502020204030204"/>
                          <a:sym typeface="Helvetica Light"/>
                        </a:defRPr>
                      </a:lvl7pPr>
                      <a:lvl8pPr marL="0" marR="0" indent="0" algn="r" defTabSz="825500" rtl="0" latinLnBrk="0">
                        <a:lnSpc>
                          <a:spcPct val="100000"/>
                        </a:lnSpc>
                        <a:spcBef>
                          <a:spcPts val="0"/>
                        </a:spcBef>
                        <a:spcAft>
                          <a:spcPts val="0"/>
                        </a:spcAft>
                        <a:buClrTx/>
                        <a:buSzTx/>
                        <a:buFontTx/>
                        <a:buNone/>
                        <a:tabLst/>
                        <a:defRPr sz="1200" b="1" i="0" u="none" strike="noStrike" cap="none" spc="0" baseline="0">
                          <a:ln>
                            <a:noFill/>
                          </a:ln>
                          <a:solidFill>
                            <a:schemeClr val="lt1"/>
                          </a:solidFill>
                          <a:uFillTx/>
                          <a:latin typeface="Calibri" panose="020F0502020204030204"/>
                          <a:sym typeface="Helvetica Light"/>
                        </a:defRPr>
                      </a:lvl8pPr>
                      <a:lvl9pPr marL="0" marR="0" indent="0" algn="r" defTabSz="825500" rtl="0" latinLnBrk="0">
                        <a:lnSpc>
                          <a:spcPct val="100000"/>
                        </a:lnSpc>
                        <a:spcBef>
                          <a:spcPts val="0"/>
                        </a:spcBef>
                        <a:spcAft>
                          <a:spcPts val="0"/>
                        </a:spcAft>
                        <a:buClrTx/>
                        <a:buSzTx/>
                        <a:buFontTx/>
                        <a:buNone/>
                        <a:tabLst/>
                        <a:defRPr sz="1200" b="1" i="0" u="none" strike="noStrike" cap="none" spc="0" baseline="0">
                          <a:ln>
                            <a:noFill/>
                          </a:ln>
                          <a:solidFill>
                            <a:schemeClr val="lt1"/>
                          </a:solidFill>
                          <a:uFillTx/>
                          <a:latin typeface="Calibri" panose="020F0502020204030204"/>
                          <a:sym typeface="Helvetica Light"/>
                        </a:defRPr>
                      </a:lvl9pPr>
                    </a:lstStyle>
                    <a:p>
                      <a:pPr marL="0" marR="0" algn="l">
                        <a:lnSpc>
                          <a:spcPct val="107000"/>
                        </a:lnSpc>
                        <a:spcBef>
                          <a:spcPts val="0"/>
                        </a:spcBef>
                        <a:spcAft>
                          <a:spcPts val="0"/>
                        </a:spcAft>
                      </a:pPr>
                      <a:r>
                        <a:rPr lang="en-US" sz="4000" b="0" dirty="0">
                          <a:solidFill>
                            <a:srgbClr val="002060"/>
                          </a:solidFill>
                          <a:effectLst/>
                          <a:latin typeface="Times New Roman" panose="02020603050405020304" pitchFamily="18" charset="0"/>
                          <a:cs typeface="Times New Roman" panose="02020603050405020304" pitchFamily="18" charset="0"/>
                        </a:rPr>
                        <a:t>Can be a Region VP</a:t>
                      </a:r>
                      <a:endParaRPr lang="en-US" sz="4000" b="0" dirty="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lvl1pPr marL="0" marR="0" indent="0" algn="r" defTabSz="825500" rtl="0" latinLnBrk="0">
                        <a:lnSpc>
                          <a:spcPct val="100000"/>
                        </a:lnSpc>
                        <a:spcBef>
                          <a:spcPts val="0"/>
                        </a:spcBef>
                        <a:spcAft>
                          <a:spcPts val="0"/>
                        </a:spcAft>
                        <a:buClrTx/>
                        <a:buSzTx/>
                        <a:buFontTx/>
                        <a:buNone/>
                        <a:tabLst/>
                        <a:defRPr sz="1200" b="0" i="0" u="none" strike="noStrike" cap="none" spc="0" baseline="0">
                          <a:ln>
                            <a:noFill/>
                          </a:ln>
                          <a:solidFill>
                            <a:schemeClr val="dk1"/>
                          </a:solidFill>
                          <a:uFillTx/>
                          <a:latin typeface="Calibri" panose="020F0502020204030204"/>
                          <a:sym typeface="Helvetica Light"/>
                        </a:defRPr>
                      </a:lvl1pPr>
                      <a:lvl2pPr marL="0" marR="0" indent="0" algn="r" defTabSz="825500" rtl="0" latinLnBrk="0">
                        <a:lnSpc>
                          <a:spcPct val="100000"/>
                        </a:lnSpc>
                        <a:spcBef>
                          <a:spcPts val="0"/>
                        </a:spcBef>
                        <a:spcAft>
                          <a:spcPts val="0"/>
                        </a:spcAft>
                        <a:buClrTx/>
                        <a:buSzTx/>
                        <a:buFontTx/>
                        <a:buNone/>
                        <a:tabLst/>
                        <a:defRPr sz="1200" b="0" i="0" u="none" strike="noStrike" cap="none" spc="0" baseline="0">
                          <a:ln>
                            <a:noFill/>
                          </a:ln>
                          <a:solidFill>
                            <a:schemeClr val="dk1"/>
                          </a:solidFill>
                          <a:uFillTx/>
                          <a:latin typeface="Calibri" panose="020F0502020204030204"/>
                          <a:sym typeface="Helvetica Light"/>
                        </a:defRPr>
                      </a:lvl2pPr>
                      <a:lvl3pPr marL="0" marR="0" indent="0" algn="r" defTabSz="825500" rtl="0" latinLnBrk="0">
                        <a:lnSpc>
                          <a:spcPct val="100000"/>
                        </a:lnSpc>
                        <a:spcBef>
                          <a:spcPts val="0"/>
                        </a:spcBef>
                        <a:spcAft>
                          <a:spcPts val="0"/>
                        </a:spcAft>
                        <a:buClrTx/>
                        <a:buSzTx/>
                        <a:buFontTx/>
                        <a:buNone/>
                        <a:tabLst/>
                        <a:defRPr sz="1200" b="0" i="0" u="none" strike="noStrike" cap="none" spc="0" baseline="0">
                          <a:ln>
                            <a:noFill/>
                          </a:ln>
                          <a:solidFill>
                            <a:schemeClr val="dk1"/>
                          </a:solidFill>
                          <a:uFillTx/>
                          <a:latin typeface="Calibri" panose="020F0502020204030204"/>
                          <a:sym typeface="Helvetica Light"/>
                        </a:defRPr>
                      </a:lvl3pPr>
                      <a:lvl4pPr marL="0" marR="0" indent="0" algn="r" defTabSz="825500" rtl="0" latinLnBrk="0">
                        <a:lnSpc>
                          <a:spcPct val="100000"/>
                        </a:lnSpc>
                        <a:spcBef>
                          <a:spcPts val="0"/>
                        </a:spcBef>
                        <a:spcAft>
                          <a:spcPts val="0"/>
                        </a:spcAft>
                        <a:buClrTx/>
                        <a:buSzTx/>
                        <a:buFontTx/>
                        <a:buNone/>
                        <a:tabLst/>
                        <a:defRPr sz="1200" b="0" i="0" u="none" strike="noStrike" cap="none" spc="0" baseline="0">
                          <a:ln>
                            <a:noFill/>
                          </a:ln>
                          <a:solidFill>
                            <a:schemeClr val="dk1"/>
                          </a:solidFill>
                          <a:uFillTx/>
                          <a:latin typeface="Calibri" panose="020F0502020204030204"/>
                          <a:sym typeface="Helvetica Light"/>
                        </a:defRPr>
                      </a:lvl4pPr>
                      <a:lvl5pPr marL="0" marR="0" indent="0" algn="r" defTabSz="825500" rtl="0" latinLnBrk="0">
                        <a:lnSpc>
                          <a:spcPct val="100000"/>
                        </a:lnSpc>
                        <a:spcBef>
                          <a:spcPts val="0"/>
                        </a:spcBef>
                        <a:spcAft>
                          <a:spcPts val="0"/>
                        </a:spcAft>
                        <a:buClrTx/>
                        <a:buSzTx/>
                        <a:buFontTx/>
                        <a:buNone/>
                        <a:tabLst/>
                        <a:defRPr sz="1200" b="0" i="0" u="none" strike="noStrike" cap="none" spc="0" baseline="0">
                          <a:ln>
                            <a:noFill/>
                          </a:ln>
                          <a:solidFill>
                            <a:schemeClr val="dk1"/>
                          </a:solidFill>
                          <a:uFillTx/>
                          <a:latin typeface="Calibri" panose="020F0502020204030204"/>
                          <a:sym typeface="Helvetica Light"/>
                        </a:defRPr>
                      </a:lvl5pPr>
                      <a:lvl6pPr marL="0" marR="0" indent="0" algn="r" defTabSz="825500" rtl="0" latinLnBrk="0">
                        <a:lnSpc>
                          <a:spcPct val="100000"/>
                        </a:lnSpc>
                        <a:spcBef>
                          <a:spcPts val="0"/>
                        </a:spcBef>
                        <a:spcAft>
                          <a:spcPts val="0"/>
                        </a:spcAft>
                        <a:buClrTx/>
                        <a:buSzTx/>
                        <a:buFontTx/>
                        <a:buNone/>
                        <a:tabLst/>
                        <a:defRPr sz="1200" b="0" i="0" u="none" strike="noStrike" cap="none" spc="0" baseline="0">
                          <a:ln>
                            <a:noFill/>
                          </a:ln>
                          <a:solidFill>
                            <a:schemeClr val="dk1"/>
                          </a:solidFill>
                          <a:uFillTx/>
                          <a:latin typeface="Calibri" panose="020F0502020204030204"/>
                          <a:sym typeface="Helvetica Light"/>
                        </a:defRPr>
                      </a:lvl6pPr>
                      <a:lvl7pPr marL="0" marR="0" indent="0" algn="r" defTabSz="825500" rtl="0" latinLnBrk="0">
                        <a:lnSpc>
                          <a:spcPct val="100000"/>
                        </a:lnSpc>
                        <a:spcBef>
                          <a:spcPts val="0"/>
                        </a:spcBef>
                        <a:spcAft>
                          <a:spcPts val="0"/>
                        </a:spcAft>
                        <a:buClrTx/>
                        <a:buSzTx/>
                        <a:buFontTx/>
                        <a:buNone/>
                        <a:tabLst/>
                        <a:defRPr sz="1200" b="0" i="0" u="none" strike="noStrike" cap="none" spc="0" baseline="0">
                          <a:ln>
                            <a:noFill/>
                          </a:ln>
                          <a:solidFill>
                            <a:schemeClr val="dk1"/>
                          </a:solidFill>
                          <a:uFillTx/>
                          <a:latin typeface="Calibri" panose="020F0502020204030204"/>
                          <a:sym typeface="Helvetica Light"/>
                        </a:defRPr>
                      </a:lvl7pPr>
                      <a:lvl8pPr marL="0" marR="0" indent="0" algn="r" defTabSz="825500" rtl="0" latinLnBrk="0">
                        <a:lnSpc>
                          <a:spcPct val="100000"/>
                        </a:lnSpc>
                        <a:spcBef>
                          <a:spcPts val="0"/>
                        </a:spcBef>
                        <a:spcAft>
                          <a:spcPts val="0"/>
                        </a:spcAft>
                        <a:buClrTx/>
                        <a:buSzTx/>
                        <a:buFontTx/>
                        <a:buNone/>
                        <a:tabLst/>
                        <a:defRPr sz="1200" b="0" i="0" u="none" strike="noStrike" cap="none" spc="0" baseline="0">
                          <a:ln>
                            <a:noFill/>
                          </a:ln>
                          <a:solidFill>
                            <a:schemeClr val="dk1"/>
                          </a:solidFill>
                          <a:uFillTx/>
                          <a:latin typeface="Calibri" panose="020F0502020204030204"/>
                          <a:sym typeface="Helvetica Light"/>
                        </a:defRPr>
                      </a:lvl8pPr>
                      <a:lvl9pPr marL="0" marR="0" indent="0" algn="r" defTabSz="825500" rtl="0" latinLnBrk="0">
                        <a:lnSpc>
                          <a:spcPct val="100000"/>
                        </a:lnSpc>
                        <a:spcBef>
                          <a:spcPts val="0"/>
                        </a:spcBef>
                        <a:spcAft>
                          <a:spcPts val="0"/>
                        </a:spcAft>
                        <a:buClrTx/>
                        <a:buSzTx/>
                        <a:buFontTx/>
                        <a:buNone/>
                        <a:tabLst/>
                        <a:defRPr sz="1200" b="0" i="0" u="none" strike="noStrike" cap="none" spc="0" baseline="0">
                          <a:ln>
                            <a:noFill/>
                          </a:ln>
                          <a:solidFill>
                            <a:schemeClr val="dk1"/>
                          </a:solidFill>
                          <a:uFillTx/>
                          <a:latin typeface="Calibri" panose="020F0502020204030204"/>
                          <a:sym typeface="Helvetica Light"/>
                        </a:defRPr>
                      </a:lvl9pPr>
                    </a:lstStyle>
                    <a:p>
                      <a:pPr marL="0" marR="0" algn="ctr">
                        <a:lnSpc>
                          <a:spcPct val="107000"/>
                        </a:lnSpc>
                        <a:spcBef>
                          <a:spcPts val="0"/>
                        </a:spcBef>
                        <a:spcAft>
                          <a:spcPts val="0"/>
                        </a:spcAft>
                      </a:pPr>
                      <a:r>
                        <a:rPr lang="en-US" sz="4000" b="0" dirty="0">
                          <a:solidFill>
                            <a:srgbClr val="002060"/>
                          </a:solidFill>
                          <a:effectLst/>
                          <a:latin typeface="Times New Roman" panose="02020603050405020304" pitchFamily="18" charset="0"/>
                          <a:cs typeface="Times New Roman" panose="02020603050405020304" pitchFamily="18" charset="0"/>
                        </a:rPr>
                        <a:t>Yes</a:t>
                      </a:r>
                      <a:endParaRPr lang="en-US" sz="4000" b="0" dirty="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lvl1pPr marL="0" marR="0" indent="0" algn="r" defTabSz="825500" rtl="0" latinLnBrk="0">
                        <a:lnSpc>
                          <a:spcPct val="100000"/>
                        </a:lnSpc>
                        <a:spcBef>
                          <a:spcPts val="0"/>
                        </a:spcBef>
                        <a:spcAft>
                          <a:spcPts val="0"/>
                        </a:spcAft>
                        <a:buClrTx/>
                        <a:buSzTx/>
                        <a:buFontTx/>
                        <a:buNone/>
                        <a:tabLst/>
                        <a:defRPr sz="1200" b="0" i="0" u="none" strike="noStrike" cap="none" spc="0" baseline="0">
                          <a:ln>
                            <a:noFill/>
                          </a:ln>
                          <a:solidFill>
                            <a:schemeClr val="dk1"/>
                          </a:solidFill>
                          <a:uFillTx/>
                          <a:latin typeface="Calibri" panose="020F0502020204030204"/>
                          <a:sym typeface="Helvetica Light"/>
                        </a:defRPr>
                      </a:lvl1pPr>
                      <a:lvl2pPr marL="0" marR="0" indent="0" algn="r" defTabSz="825500" rtl="0" latinLnBrk="0">
                        <a:lnSpc>
                          <a:spcPct val="100000"/>
                        </a:lnSpc>
                        <a:spcBef>
                          <a:spcPts val="0"/>
                        </a:spcBef>
                        <a:spcAft>
                          <a:spcPts val="0"/>
                        </a:spcAft>
                        <a:buClrTx/>
                        <a:buSzTx/>
                        <a:buFontTx/>
                        <a:buNone/>
                        <a:tabLst/>
                        <a:defRPr sz="1200" b="0" i="0" u="none" strike="noStrike" cap="none" spc="0" baseline="0">
                          <a:ln>
                            <a:noFill/>
                          </a:ln>
                          <a:solidFill>
                            <a:schemeClr val="dk1"/>
                          </a:solidFill>
                          <a:uFillTx/>
                          <a:latin typeface="Calibri" panose="020F0502020204030204"/>
                          <a:sym typeface="Helvetica Light"/>
                        </a:defRPr>
                      </a:lvl2pPr>
                      <a:lvl3pPr marL="0" marR="0" indent="0" algn="r" defTabSz="825500" rtl="0" latinLnBrk="0">
                        <a:lnSpc>
                          <a:spcPct val="100000"/>
                        </a:lnSpc>
                        <a:spcBef>
                          <a:spcPts val="0"/>
                        </a:spcBef>
                        <a:spcAft>
                          <a:spcPts val="0"/>
                        </a:spcAft>
                        <a:buClrTx/>
                        <a:buSzTx/>
                        <a:buFontTx/>
                        <a:buNone/>
                        <a:tabLst/>
                        <a:defRPr sz="1200" b="0" i="0" u="none" strike="noStrike" cap="none" spc="0" baseline="0">
                          <a:ln>
                            <a:noFill/>
                          </a:ln>
                          <a:solidFill>
                            <a:schemeClr val="dk1"/>
                          </a:solidFill>
                          <a:uFillTx/>
                          <a:latin typeface="Calibri" panose="020F0502020204030204"/>
                          <a:sym typeface="Helvetica Light"/>
                        </a:defRPr>
                      </a:lvl3pPr>
                      <a:lvl4pPr marL="0" marR="0" indent="0" algn="r" defTabSz="825500" rtl="0" latinLnBrk="0">
                        <a:lnSpc>
                          <a:spcPct val="100000"/>
                        </a:lnSpc>
                        <a:spcBef>
                          <a:spcPts val="0"/>
                        </a:spcBef>
                        <a:spcAft>
                          <a:spcPts val="0"/>
                        </a:spcAft>
                        <a:buClrTx/>
                        <a:buSzTx/>
                        <a:buFontTx/>
                        <a:buNone/>
                        <a:tabLst/>
                        <a:defRPr sz="1200" b="0" i="0" u="none" strike="noStrike" cap="none" spc="0" baseline="0">
                          <a:ln>
                            <a:noFill/>
                          </a:ln>
                          <a:solidFill>
                            <a:schemeClr val="dk1"/>
                          </a:solidFill>
                          <a:uFillTx/>
                          <a:latin typeface="Calibri" panose="020F0502020204030204"/>
                          <a:sym typeface="Helvetica Light"/>
                        </a:defRPr>
                      </a:lvl4pPr>
                      <a:lvl5pPr marL="0" marR="0" indent="0" algn="r" defTabSz="825500" rtl="0" latinLnBrk="0">
                        <a:lnSpc>
                          <a:spcPct val="100000"/>
                        </a:lnSpc>
                        <a:spcBef>
                          <a:spcPts val="0"/>
                        </a:spcBef>
                        <a:spcAft>
                          <a:spcPts val="0"/>
                        </a:spcAft>
                        <a:buClrTx/>
                        <a:buSzTx/>
                        <a:buFontTx/>
                        <a:buNone/>
                        <a:tabLst/>
                        <a:defRPr sz="1200" b="0" i="0" u="none" strike="noStrike" cap="none" spc="0" baseline="0">
                          <a:ln>
                            <a:noFill/>
                          </a:ln>
                          <a:solidFill>
                            <a:schemeClr val="dk1"/>
                          </a:solidFill>
                          <a:uFillTx/>
                          <a:latin typeface="Calibri" panose="020F0502020204030204"/>
                          <a:sym typeface="Helvetica Light"/>
                        </a:defRPr>
                      </a:lvl5pPr>
                      <a:lvl6pPr marL="0" marR="0" indent="0" algn="r" defTabSz="825500" rtl="0" latinLnBrk="0">
                        <a:lnSpc>
                          <a:spcPct val="100000"/>
                        </a:lnSpc>
                        <a:spcBef>
                          <a:spcPts val="0"/>
                        </a:spcBef>
                        <a:spcAft>
                          <a:spcPts val="0"/>
                        </a:spcAft>
                        <a:buClrTx/>
                        <a:buSzTx/>
                        <a:buFontTx/>
                        <a:buNone/>
                        <a:tabLst/>
                        <a:defRPr sz="1200" b="0" i="0" u="none" strike="noStrike" cap="none" spc="0" baseline="0">
                          <a:ln>
                            <a:noFill/>
                          </a:ln>
                          <a:solidFill>
                            <a:schemeClr val="dk1"/>
                          </a:solidFill>
                          <a:uFillTx/>
                          <a:latin typeface="Calibri" panose="020F0502020204030204"/>
                          <a:sym typeface="Helvetica Light"/>
                        </a:defRPr>
                      </a:lvl6pPr>
                      <a:lvl7pPr marL="0" marR="0" indent="0" algn="r" defTabSz="825500" rtl="0" latinLnBrk="0">
                        <a:lnSpc>
                          <a:spcPct val="100000"/>
                        </a:lnSpc>
                        <a:spcBef>
                          <a:spcPts val="0"/>
                        </a:spcBef>
                        <a:spcAft>
                          <a:spcPts val="0"/>
                        </a:spcAft>
                        <a:buClrTx/>
                        <a:buSzTx/>
                        <a:buFontTx/>
                        <a:buNone/>
                        <a:tabLst/>
                        <a:defRPr sz="1200" b="0" i="0" u="none" strike="noStrike" cap="none" spc="0" baseline="0">
                          <a:ln>
                            <a:noFill/>
                          </a:ln>
                          <a:solidFill>
                            <a:schemeClr val="dk1"/>
                          </a:solidFill>
                          <a:uFillTx/>
                          <a:latin typeface="Calibri" panose="020F0502020204030204"/>
                          <a:sym typeface="Helvetica Light"/>
                        </a:defRPr>
                      </a:lvl7pPr>
                      <a:lvl8pPr marL="0" marR="0" indent="0" algn="r" defTabSz="825500" rtl="0" latinLnBrk="0">
                        <a:lnSpc>
                          <a:spcPct val="100000"/>
                        </a:lnSpc>
                        <a:spcBef>
                          <a:spcPts val="0"/>
                        </a:spcBef>
                        <a:spcAft>
                          <a:spcPts val="0"/>
                        </a:spcAft>
                        <a:buClrTx/>
                        <a:buSzTx/>
                        <a:buFontTx/>
                        <a:buNone/>
                        <a:tabLst/>
                        <a:defRPr sz="1200" b="0" i="0" u="none" strike="noStrike" cap="none" spc="0" baseline="0">
                          <a:ln>
                            <a:noFill/>
                          </a:ln>
                          <a:solidFill>
                            <a:schemeClr val="dk1"/>
                          </a:solidFill>
                          <a:uFillTx/>
                          <a:latin typeface="Calibri" panose="020F0502020204030204"/>
                          <a:sym typeface="Helvetica Light"/>
                        </a:defRPr>
                      </a:lvl8pPr>
                      <a:lvl9pPr marL="0" marR="0" indent="0" algn="r" defTabSz="825500" rtl="0" latinLnBrk="0">
                        <a:lnSpc>
                          <a:spcPct val="100000"/>
                        </a:lnSpc>
                        <a:spcBef>
                          <a:spcPts val="0"/>
                        </a:spcBef>
                        <a:spcAft>
                          <a:spcPts val="0"/>
                        </a:spcAft>
                        <a:buClrTx/>
                        <a:buSzTx/>
                        <a:buFontTx/>
                        <a:buNone/>
                        <a:tabLst/>
                        <a:defRPr sz="1200" b="0" i="0" u="none" strike="noStrike" cap="none" spc="0" baseline="0">
                          <a:ln>
                            <a:noFill/>
                          </a:ln>
                          <a:solidFill>
                            <a:schemeClr val="dk1"/>
                          </a:solidFill>
                          <a:uFillTx/>
                          <a:latin typeface="Calibri" panose="020F0502020204030204"/>
                          <a:sym typeface="Helvetica Light"/>
                        </a:defRPr>
                      </a:lvl9pPr>
                    </a:lstStyle>
                    <a:p>
                      <a:pPr marL="0" marR="0" algn="ctr">
                        <a:lnSpc>
                          <a:spcPct val="107000"/>
                        </a:lnSpc>
                        <a:spcBef>
                          <a:spcPts val="0"/>
                        </a:spcBef>
                        <a:spcAft>
                          <a:spcPts val="0"/>
                        </a:spcAft>
                      </a:pPr>
                      <a:r>
                        <a:rPr lang="en-US" sz="4000" b="0" dirty="0">
                          <a:solidFill>
                            <a:srgbClr val="002060"/>
                          </a:solidFill>
                          <a:effectLst/>
                          <a:latin typeface="Times New Roman" panose="02020603050405020304" pitchFamily="18" charset="0"/>
                          <a:cs typeface="Times New Roman" panose="02020603050405020304" pitchFamily="18" charset="0"/>
                        </a:rPr>
                        <a:t>Yes</a:t>
                      </a:r>
                      <a:endParaRPr lang="en-US" sz="4000" b="0" dirty="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extLst>
                  <a:ext uri="{0D108BD9-81ED-4DB2-BD59-A6C34878D82A}">
                    <a16:rowId xmlns:a16="http://schemas.microsoft.com/office/drawing/2014/main" val="10006"/>
                  </a:ext>
                </a:extLst>
              </a:tr>
              <a:tr h="860758">
                <a:tc>
                  <a:txBody>
                    <a:bodyPr/>
                    <a:lstStyle>
                      <a:lvl1pPr marL="0" marR="0" indent="0" algn="r" defTabSz="825500" rtl="0" latinLnBrk="0">
                        <a:lnSpc>
                          <a:spcPct val="100000"/>
                        </a:lnSpc>
                        <a:spcBef>
                          <a:spcPts val="0"/>
                        </a:spcBef>
                        <a:spcAft>
                          <a:spcPts val="0"/>
                        </a:spcAft>
                        <a:buClrTx/>
                        <a:buSzTx/>
                        <a:buFontTx/>
                        <a:buNone/>
                        <a:tabLst/>
                        <a:defRPr sz="1200" b="1" i="0" u="none" strike="noStrike" cap="none" spc="0" baseline="0">
                          <a:ln>
                            <a:noFill/>
                          </a:ln>
                          <a:solidFill>
                            <a:schemeClr val="lt1"/>
                          </a:solidFill>
                          <a:uFillTx/>
                          <a:latin typeface="Calibri" panose="020F0502020204030204"/>
                          <a:sym typeface="Helvetica Light"/>
                        </a:defRPr>
                      </a:lvl1pPr>
                      <a:lvl2pPr marL="0" marR="0" indent="0" algn="r" defTabSz="825500" rtl="0" latinLnBrk="0">
                        <a:lnSpc>
                          <a:spcPct val="100000"/>
                        </a:lnSpc>
                        <a:spcBef>
                          <a:spcPts val="0"/>
                        </a:spcBef>
                        <a:spcAft>
                          <a:spcPts val="0"/>
                        </a:spcAft>
                        <a:buClrTx/>
                        <a:buSzTx/>
                        <a:buFontTx/>
                        <a:buNone/>
                        <a:tabLst/>
                        <a:defRPr sz="1200" b="1" i="0" u="none" strike="noStrike" cap="none" spc="0" baseline="0">
                          <a:ln>
                            <a:noFill/>
                          </a:ln>
                          <a:solidFill>
                            <a:schemeClr val="lt1"/>
                          </a:solidFill>
                          <a:uFillTx/>
                          <a:latin typeface="Calibri" panose="020F0502020204030204"/>
                          <a:sym typeface="Helvetica Light"/>
                        </a:defRPr>
                      </a:lvl2pPr>
                      <a:lvl3pPr marL="0" marR="0" indent="0" algn="r" defTabSz="825500" rtl="0" latinLnBrk="0">
                        <a:lnSpc>
                          <a:spcPct val="100000"/>
                        </a:lnSpc>
                        <a:spcBef>
                          <a:spcPts val="0"/>
                        </a:spcBef>
                        <a:spcAft>
                          <a:spcPts val="0"/>
                        </a:spcAft>
                        <a:buClrTx/>
                        <a:buSzTx/>
                        <a:buFontTx/>
                        <a:buNone/>
                        <a:tabLst/>
                        <a:defRPr sz="1200" b="1" i="0" u="none" strike="noStrike" cap="none" spc="0" baseline="0">
                          <a:ln>
                            <a:noFill/>
                          </a:ln>
                          <a:solidFill>
                            <a:schemeClr val="lt1"/>
                          </a:solidFill>
                          <a:uFillTx/>
                          <a:latin typeface="Calibri" panose="020F0502020204030204"/>
                          <a:sym typeface="Helvetica Light"/>
                        </a:defRPr>
                      </a:lvl3pPr>
                      <a:lvl4pPr marL="0" marR="0" indent="0" algn="r" defTabSz="825500" rtl="0" latinLnBrk="0">
                        <a:lnSpc>
                          <a:spcPct val="100000"/>
                        </a:lnSpc>
                        <a:spcBef>
                          <a:spcPts val="0"/>
                        </a:spcBef>
                        <a:spcAft>
                          <a:spcPts val="0"/>
                        </a:spcAft>
                        <a:buClrTx/>
                        <a:buSzTx/>
                        <a:buFontTx/>
                        <a:buNone/>
                        <a:tabLst/>
                        <a:defRPr sz="1200" b="1" i="0" u="none" strike="noStrike" cap="none" spc="0" baseline="0">
                          <a:ln>
                            <a:noFill/>
                          </a:ln>
                          <a:solidFill>
                            <a:schemeClr val="lt1"/>
                          </a:solidFill>
                          <a:uFillTx/>
                          <a:latin typeface="Calibri" panose="020F0502020204030204"/>
                          <a:sym typeface="Helvetica Light"/>
                        </a:defRPr>
                      </a:lvl4pPr>
                      <a:lvl5pPr marL="0" marR="0" indent="0" algn="r" defTabSz="825500" rtl="0" latinLnBrk="0">
                        <a:lnSpc>
                          <a:spcPct val="100000"/>
                        </a:lnSpc>
                        <a:spcBef>
                          <a:spcPts val="0"/>
                        </a:spcBef>
                        <a:spcAft>
                          <a:spcPts val="0"/>
                        </a:spcAft>
                        <a:buClrTx/>
                        <a:buSzTx/>
                        <a:buFontTx/>
                        <a:buNone/>
                        <a:tabLst/>
                        <a:defRPr sz="1200" b="1" i="0" u="none" strike="noStrike" cap="none" spc="0" baseline="0">
                          <a:ln>
                            <a:noFill/>
                          </a:ln>
                          <a:solidFill>
                            <a:schemeClr val="lt1"/>
                          </a:solidFill>
                          <a:uFillTx/>
                          <a:latin typeface="Calibri" panose="020F0502020204030204"/>
                          <a:sym typeface="Helvetica Light"/>
                        </a:defRPr>
                      </a:lvl5pPr>
                      <a:lvl6pPr marL="0" marR="0" indent="0" algn="r" defTabSz="825500" rtl="0" latinLnBrk="0">
                        <a:lnSpc>
                          <a:spcPct val="100000"/>
                        </a:lnSpc>
                        <a:spcBef>
                          <a:spcPts val="0"/>
                        </a:spcBef>
                        <a:spcAft>
                          <a:spcPts val="0"/>
                        </a:spcAft>
                        <a:buClrTx/>
                        <a:buSzTx/>
                        <a:buFontTx/>
                        <a:buNone/>
                        <a:tabLst/>
                        <a:defRPr sz="1200" b="1" i="0" u="none" strike="noStrike" cap="none" spc="0" baseline="0">
                          <a:ln>
                            <a:noFill/>
                          </a:ln>
                          <a:solidFill>
                            <a:schemeClr val="lt1"/>
                          </a:solidFill>
                          <a:uFillTx/>
                          <a:latin typeface="Calibri" panose="020F0502020204030204"/>
                          <a:sym typeface="Helvetica Light"/>
                        </a:defRPr>
                      </a:lvl6pPr>
                      <a:lvl7pPr marL="0" marR="0" indent="0" algn="r" defTabSz="825500" rtl="0" latinLnBrk="0">
                        <a:lnSpc>
                          <a:spcPct val="100000"/>
                        </a:lnSpc>
                        <a:spcBef>
                          <a:spcPts val="0"/>
                        </a:spcBef>
                        <a:spcAft>
                          <a:spcPts val="0"/>
                        </a:spcAft>
                        <a:buClrTx/>
                        <a:buSzTx/>
                        <a:buFontTx/>
                        <a:buNone/>
                        <a:tabLst/>
                        <a:defRPr sz="1200" b="1" i="0" u="none" strike="noStrike" cap="none" spc="0" baseline="0">
                          <a:ln>
                            <a:noFill/>
                          </a:ln>
                          <a:solidFill>
                            <a:schemeClr val="lt1"/>
                          </a:solidFill>
                          <a:uFillTx/>
                          <a:latin typeface="Calibri" panose="020F0502020204030204"/>
                          <a:sym typeface="Helvetica Light"/>
                        </a:defRPr>
                      </a:lvl7pPr>
                      <a:lvl8pPr marL="0" marR="0" indent="0" algn="r" defTabSz="825500" rtl="0" latinLnBrk="0">
                        <a:lnSpc>
                          <a:spcPct val="100000"/>
                        </a:lnSpc>
                        <a:spcBef>
                          <a:spcPts val="0"/>
                        </a:spcBef>
                        <a:spcAft>
                          <a:spcPts val="0"/>
                        </a:spcAft>
                        <a:buClrTx/>
                        <a:buSzTx/>
                        <a:buFontTx/>
                        <a:buNone/>
                        <a:tabLst/>
                        <a:defRPr sz="1200" b="1" i="0" u="none" strike="noStrike" cap="none" spc="0" baseline="0">
                          <a:ln>
                            <a:noFill/>
                          </a:ln>
                          <a:solidFill>
                            <a:schemeClr val="lt1"/>
                          </a:solidFill>
                          <a:uFillTx/>
                          <a:latin typeface="Calibri" panose="020F0502020204030204"/>
                          <a:sym typeface="Helvetica Light"/>
                        </a:defRPr>
                      </a:lvl8pPr>
                      <a:lvl9pPr marL="0" marR="0" indent="0" algn="r" defTabSz="825500" rtl="0" latinLnBrk="0">
                        <a:lnSpc>
                          <a:spcPct val="100000"/>
                        </a:lnSpc>
                        <a:spcBef>
                          <a:spcPts val="0"/>
                        </a:spcBef>
                        <a:spcAft>
                          <a:spcPts val="0"/>
                        </a:spcAft>
                        <a:buClrTx/>
                        <a:buSzTx/>
                        <a:buFontTx/>
                        <a:buNone/>
                        <a:tabLst/>
                        <a:defRPr sz="1200" b="1" i="0" u="none" strike="noStrike" cap="none" spc="0" baseline="0">
                          <a:ln>
                            <a:noFill/>
                          </a:ln>
                          <a:solidFill>
                            <a:schemeClr val="lt1"/>
                          </a:solidFill>
                          <a:uFillTx/>
                          <a:latin typeface="Calibri" panose="020F0502020204030204"/>
                          <a:sym typeface="Helvetica Light"/>
                        </a:defRPr>
                      </a:lvl9pPr>
                    </a:lstStyle>
                    <a:p>
                      <a:pPr marL="0" marR="0" algn="l">
                        <a:lnSpc>
                          <a:spcPct val="107000"/>
                        </a:lnSpc>
                        <a:spcBef>
                          <a:spcPts val="0"/>
                        </a:spcBef>
                        <a:spcAft>
                          <a:spcPts val="0"/>
                        </a:spcAft>
                      </a:pPr>
                      <a:r>
                        <a:rPr lang="en-US" sz="4000" b="0" dirty="0">
                          <a:solidFill>
                            <a:srgbClr val="002060"/>
                          </a:solidFill>
                          <a:effectLst/>
                          <a:latin typeface="Times New Roman" panose="02020603050405020304" pitchFamily="18" charset="0"/>
                          <a:cs typeface="Times New Roman" panose="02020603050405020304" pitchFamily="18" charset="0"/>
                        </a:rPr>
                        <a:t>Fiscally &amp; legally responsible for National Finances</a:t>
                      </a:r>
                      <a:endParaRPr lang="en-US" sz="4000" b="0" dirty="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lvl1pPr marL="0" marR="0" indent="0" algn="r" defTabSz="825500" rtl="0" latinLnBrk="0">
                        <a:lnSpc>
                          <a:spcPct val="100000"/>
                        </a:lnSpc>
                        <a:spcBef>
                          <a:spcPts val="0"/>
                        </a:spcBef>
                        <a:spcAft>
                          <a:spcPts val="0"/>
                        </a:spcAft>
                        <a:buClrTx/>
                        <a:buSzTx/>
                        <a:buFontTx/>
                        <a:buNone/>
                        <a:tabLst/>
                        <a:defRPr sz="1200" b="0" i="0" u="none" strike="noStrike" cap="none" spc="0" baseline="0">
                          <a:ln>
                            <a:noFill/>
                          </a:ln>
                          <a:solidFill>
                            <a:schemeClr val="dk1"/>
                          </a:solidFill>
                          <a:uFillTx/>
                          <a:latin typeface="Calibri" panose="020F0502020204030204"/>
                          <a:sym typeface="Helvetica Light"/>
                        </a:defRPr>
                      </a:lvl1pPr>
                      <a:lvl2pPr marL="0" marR="0" indent="0" algn="r" defTabSz="825500" rtl="0" latinLnBrk="0">
                        <a:lnSpc>
                          <a:spcPct val="100000"/>
                        </a:lnSpc>
                        <a:spcBef>
                          <a:spcPts val="0"/>
                        </a:spcBef>
                        <a:spcAft>
                          <a:spcPts val="0"/>
                        </a:spcAft>
                        <a:buClrTx/>
                        <a:buSzTx/>
                        <a:buFontTx/>
                        <a:buNone/>
                        <a:tabLst/>
                        <a:defRPr sz="1200" b="0" i="0" u="none" strike="noStrike" cap="none" spc="0" baseline="0">
                          <a:ln>
                            <a:noFill/>
                          </a:ln>
                          <a:solidFill>
                            <a:schemeClr val="dk1"/>
                          </a:solidFill>
                          <a:uFillTx/>
                          <a:latin typeface="Calibri" panose="020F0502020204030204"/>
                          <a:sym typeface="Helvetica Light"/>
                        </a:defRPr>
                      </a:lvl2pPr>
                      <a:lvl3pPr marL="0" marR="0" indent="0" algn="r" defTabSz="825500" rtl="0" latinLnBrk="0">
                        <a:lnSpc>
                          <a:spcPct val="100000"/>
                        </a:lnSpc>
                        <a:spcBef>
                          <a:spcPts val="0"/>
                        </a:spcBef>
                        <a:spcAft>
                          <a:spcPts val="0"/>
                        </a:spcAft>
                        <a:buClrTx/>
                        <a:buSzTx/>
                        <a:buFontTx/>
                        <a:buNone/>
                        <a:tabLst/>
                        <a:defRPr sz="1200" b="0" i="0" u="none" strike="noStrike" cap="none" spc="0" baseline="0">
                          <a:ln>
                            <a:noFill/>
                          </a:ln>
                          <a:solidFill>
                            <a:schemeClr val="dk1"/>
                          </a:solidFill>
                          <a:uFillTx/>
                          <a:latin typeface="Calibri" panose="020F0502020204030204"/>
                          <a:sym typeface="Helvetica Light"/>
                        </a:defRPr>
                      </a:lvl3pPr>
                      <a:lvl4pPr marL="0" marR="0" indent="0" algn="r" defTabSz="825500" rtl="0" latinLnBrk="0">
                        <a:lnSpc>
                          <a:spcPct val="100000"/>
                        </a:lnSpc>
                        <a:spcBef>
                          <a:spcPts val="0"/>
                        </a:spcBef>
                        <a:spcAft>
                          <a:spcPts val="0"/>
                        </a:spcAft>
                        <a:buClrTx/>
                        <a:buSzTx/>
                        <a:buFontTx/>
                        <a:buNone/>
                        <a:tabLst/>
                        <a:defRPr sz="1200" b="0" i="0" u="none" strike="noStrike" cap="none" spc="0" baseline="0">
                          <a:ln>
                            <a:noFill/>
                          </a:ln>
                          <a:solidFill>
                            <a:schemeClr val="dk1"/>
                          </a:solidFill>
                          <a:uFillTx/>
                          <a:latin typeface="Calibri" panose="020F0502020204030204"/>
                          <a:sym typeface="Helvetica Light"/>
                        </a:defRPr>
                      </a:lvl4pPr>
                      <a:lvl5pPr marL="0" marR="0" indent="0" algn="r" defTabSz="825500" rtl="0" latinLnBrk="0">
                        <a:lnSpc>
                          <a:spcPct val="100000"/>
                        </a:lnSpc>
                        <a:spcBef>
                          <a:spcPts val="0"/>
                        </a:spcBef>
                        <a:spcAft>
                          <a:spcPts val="0"/>
                        </a:spcAft>
                        <a:buClrTx/>
                        <a:buSzTx/>
                        <a:buFontTx/>
                        <a:buNone/>
                        <a:tabLst/>
                        <a:defRPr sz="1200" b="0" i="0" u="none" strike="noStrike" cap="none" spc="0" baseline="0">
                          <a:ln>
                            <a:noFill/>
                          </a:ln>
                          <a:solidFill>
                            <a:schemeClr val="dk1"/>
                          </a:solidFill>
                          <a:uFillTx/>
                          <a:latin typeface="Calibri" panose="020F0502020204030204"/>
                          <a:sym typeface="Helvetica Light"/>
                        </a:defRPr>
                      </a:lvl5pPr>
                      <a:lvl6pPr marL="0" marR="0" indent="0" algn="r" defTabSz="825500" rtl="0" latinLnBrk="0">
                        <a:lnSpc>
                          <a:spcPct val="100000"/>
                        </a:lnSpc>
                        <a:spcBef>
                          <a:spcPts val="0"/>
                        </a:spcBef>
                        <a:spcAft>
                          <a:spcPts val="0"/>
                        </a:spcAft>
                        <a:buClrTx/>
                        <a:buSzTx/>
                        <a:buFontTx/>
                        <a:buNone/>
                        <a:tabLst/>
                        <a:defRPr sz="1200" b="0" i="0" u="none" strike="noStrike" cap="none" spc="0" baseline="0">
                          <a:ln>
                            <a:noFill/>
                          </a:ln>
                          <a:solidFill>
                            <a:schemeClr val="dk1"/>
                          </a:solidFill>
                          <a:uFillTx/>
                          <a:latin typeface="Calibri" panose="020F0502020204030204"/>
                          <a:sym typeface="Helvetica Light"/>
                        </a:defRPr>
                      </a:lvl6pPr>
                      <a:lvl7pPr marL="0" marR="0" indent="0" algn="r" defTabSz="825500" rtl="0" latinLnBrk="0">
                        <a:lnSpc>
                          <a:spcPct val="100000"/>
                        </a:lnSpc>
                        <a:spcBef>
                          <a:spcPts val="0"/>
                        </a:spcBef>
                        <a:spcAft>
                          <a:spcPts val="0"/>
                        </a:spcAft>
                        <a:buClrTx/>
                        <a:buSzTx/>
                        <a:buFontTx/>
                        <a:buNone/>
                        <a:tabLst/>
                        <a:defRPr sz="1200" b="0" i="0" u="none" strike="noStrike" cap="none" spc="0" baseline="0">
                          <a:ln>
                            <a:noFill/>
                          </a:ln>
                          <a:solidFill>
                            <a:schemeClr val="dk1"/>
                          </a:solidFill>
                          <a:uFillTx/>
                          <a:latin typeface="Calibri" panose="020F0502020204030204"/>
                          <a:sym typeface="Helvetica Light"/>
                        </a:defRPr>
                      </a:lvl7pPr>
                      <a:lvl8pPr marL="0" marR="0" indent="0" algn="r" defTabSz="825500" rtl="0" latinLnBrk="0">
                        <a:lnSpc>
                          <a:spcPct val="100000"/>
                        </a:lnSpc>
                        <a:spcBef>
                          <a:spcPts val="0"/>
                        </a:spcBef>
                        <a:spcAft>
                          <a:spcPts val="0"/>
                        </a:spcAft>
                        <a:buClrTx/>
                        <a:buSzTx/>
                        <a:buFontTx/>
                        <a:buNone/>
                        <a:tabLst/>
                        <a:defRPr sz="1200" b="0" i="0" u="none" strike="noStrike" cap="none" spc="0" baseline="0">
                          <a:ln>
                            <a:noFill/>
                          </a:ln>
                          <a:solidFill>
                            <a:schemeClr val="dk1"/>
                          </a:solidFill>
                          <a:uFillTx/>
                          <a:latin typeface="Calibri" panose="020F0502020204030204"/>
                          <a:sym typeface="Helvetica Light"/>
                        </a:defRPr>
                      </a:lvl8pPr>
                      <a:lvl9pPr marL="0" marR="0" indent="0" algn="r" defTabSz="825500" rtl="0" latinLnBrk="0">
                        <a:lnSpc>
                          <a:spcPct val="100000"/>
                        </a:lnSpc>
                        <a:spcBef>
                          <a:spcPts val="0"/>
                        </a:spcBef>
                        <a:spcAft>
                          <a:spcPts val="0"/>
                        </a:spcAft>
                        <a:buClrTx/>
                        <a:buSzTx/>
                        <a:buFontTx/>
                        <a:buNone/>
                        <a:tabLst/>
                        <a:defRPr sz="1200" b="0" i="0" u="none" strike="noStrike" cap="none" spc="0" baseline="0">
                          <a:ln>
                            <a:noFill/>
                          </a:ln>
                          <a:solidFill>
                            <a:schemeClr val="dk1"/>
                          </a:solidFill>
                          <a:uFillTx/>
                          <a:latin typeface="Calibri" panose="020F0502020204030204"/>
                          <a:sym typeface="Helvetica Light"/>
                        </a:defRPr>
                      </a:lvl9pPr>
                    </a:lstStyle>
                    <a:p>
                      <a:pPr marL="0" marR="0" algn="ctr">
                        <a:lnSpc>
                          <a:spcPct val="107000"/>
                        </a:lnSpc>
                        <a:spcBef>
                          <a:spcPts val="0"/>
                        </a:spcBef>
                        <a:spcAft>
                          <a:spcPts val="0"/>
                        </a:spcAft>
                      </a:pPr>
                      <a:r>
                        <a:rPr lang="en-US" sz="4000" b="0" dirty="0">
                          <a:solidFill>
                            <a:srgbClr val="002060"/>
                          </a:solidFill>
                          <a:effectLst/>
                          <a:latin typeface="Times New Roman" panose="02020603050405020304" pitchFamily="18" charset="0"/>
                          <a:cs typeface="Times New Roman" panose="02020603050405020304" pitchFamily="18" charset="0"/>
                        </a:rPr>
                        <a:t>Yes</a:t>
                      </a:r>
                      <a:endParaRPr lang="en-US" sz="4000" b="0" dirty="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lvl1pPr marL="0" marR="0" indent="0" algn="r" defTabSz="825500" rtl="0" latinLnBrk="0">
                        <a:lnSpc>
                          <a:spcPct val="100000"/>
                        </a:lnSpc>
                        <a:spcBef>
                          <a:spcPts val="0"/>
                        </a:spcBef>
                        <a:spcAft>
                          <a:spcPts val="0"/>
                        </a:spcAft>
                        <a:buClrTx/>
                        <a:buSzTx/>
                        <a:buFontTx/>
                        <a:buNone/>
                        <a:tabLst/>
                        <a:defRPr sz="1200" b="0" i="0" u="none" strike="noStrike" cap="none" spc="0" baseline="0">
                          <a:ln>
                            <a:noFill/>
                          </a:ln>
                          <a:solidFill>
                            <a:schemeClr val="dk1"/>
                          </a:solidFill>
                          <a:uFillTx/>
                          <a:latin typeface="Calibri" panose="020F0502020204030204"/>
                          <a:sym typeface="Helvetica Light"/>
                        </a:defRPr>
                      </a:lvl1pPr>
                      <a:lvl2pPr marL="0" marR="0" indent="0" algn="r" defTabSz="825500" rtl="0" latinLnBrk="0">
                        <a:lnSpc>
                          <a:spcPct val="100000"/>
                        </a:lnSpc>
                        <a:spcBef>
                          <a:spcPts val="0"/>
                        </a:spcBef>
                        <a:spcAft>
                          <a:spcPts val="0"/>
                        </a:spcAft>
                        <a:buClrTx/>
                        <a:buSzTx/>
                        <a:buFontTx/>
                        <a:buNone/>
                        <a:tabLst/>
                        <a:defRPr sz="1200" b="0" i="0" u="none" strike="noStrike" cap="none" spc="0" baseline="0">
                          <a:ln>
                            <a:noFill/>
                          </a:ln>
                          <a:solidFill>
                            <a:schemeClr val="dk1"/>
                          </a:solidFill>
                          <a:uFillTx/>
                          <a:latin typeface="Calibri" panose="020F0502020204030204"/>
                          <a:sym typeface="Helvetica Light"/>
                        </a:defRPr>
                      </a:lvl2pPr>
                      <a:lvl3pPr marL="0" marR="0" indent="0" algn="r" defTabSz="825500" rtl="0" latinLnBrk="0">
                        <a:lnSpc>
                          <a:spcPct val="100000"/>
                        </a:lnSpc>
                        <a:spcBef>
                          <a:spcPts val="0"/>
                        </a:spcBef>
                        <a:spcAft>
                          <a:spcPts val="0"/>
                        </a:spcAft>
                        <a:buClrTx/>
                        <a:buSzTx/>
                        <a:buFontTx/>
                        <a:buNone/>
                        <a:tabLst/>
                        <a:defRPr sz="1200" b="0" i="0" u="none" strike="noStrike" cap="none" spc="0" baseline="0">
                          <a:ln>
                            <a:noFill/>
                          </a:ln>
                          <a:solidFill>
                            <a:schemeClr val="dk1"/>
                          </a:solidFill>
                          <a:uFillTx/>
                          <a:latin typeface="Calibri" panose="020F0502020204030204"/>
                          <a:sym typeface="Helvetica Light"/>
                        </a:defRPr>
                      </a:lvl3pPr>
                      <a:lvl4pPr marL="0" marR="0" indent="0" algn="r" defTabSz="825500" rtl="0" latinLnBrk="0">
                        <a:lnSpc>
                          <a:spcPct val="100000"/>
                        </a:lnSpc>
                        <a:spcBef>
                          <a:spcPts val="0"/>
                        </a:spcBef>
                        <a:spcAft>
                          <a:spcPts val="0"/>
                        </a:spcAft>
                        <a:buClrTx/>
                        <a:buSzTx/>
                        <a:buFontTx/>
                        <a:buNone/>
                        <a:tabLst/>
                        <a:defRPr sz="1200" b="0" i="0" u="none" strike="noStrike" cap="none" spc="0" baseline="0">
                          <a:ln>
                            <a:noFill/>
                          </a:ln>
                          <a:solidFill>
                            <a:schemeClr val="dk1"/>
                          </a:solidFill>
                          <a:uFillTx/>
                          <a:latin typeface="Calibri" panose="020F0502020204030204"/>
                          <a:sym typeface="Helvetica Light"/>
                        </a:defRPr>
                      </a:lvl4pPr>
                      <a:lvl5pPr marL="0" marR="0" indent="0" algn="r" defTabSz="825500" rtl="0" latinLnBrk="0">
                        <a:lnSpc>
                          <a:spcPct val="100000"/>
                        </a:lnSpc>
                        <a:spcBef>
                          <a:spcPts val="0"/>
                        </a:spcBef>
                        <a:spcAft>
                          <a:spcPts val="0"/>
                        </a:spcAft>
                        <a:buClrTx/>
                        <a:buSzTx/>
                        <a:buFontTx/>
                        <a:buNone/>
                        <a:tabLst/>
                        <a:defRPr sz="1200" b="0" i="0" u="none" strike="noStrike" cap="none" spc="0" baseline="0">
                          <a:ln>
                            <a:noFill/>
                          </a:ln>
                          <a:solidFill>
                            <a:schemeClr val="dk1"/>
                          </a:solidFill>
                          <a:uFillTx/>
                          <a:latin typeface="Calibri" panose="020F0502020204030204"/>
                          <a:sym typeface="Helvetica Light"/>
                        </a:defRPr>
                      </a:lvl5pPr>
                      <a:lvl6pPr marL="0" marR="0" indent="0" algn="r" defTabSz="825500" rtl="0" latinLnBrk="0">
                        <a:lnSpc>
                          <a:spcPct val="100000"/>
                        </a:lnSpc>
                        <a:spcBef>
                          <a:spcPts val="0"/>
                        </a:spcBef>
                        <a:spcAft>
                          <a:spcPts val="0"/>
                        </a:spcAft>
                        <a:buClrTx/>
                        <a:buSzTx/>
                        <a:buFontTx/>
                        <a:buNone/>
                        <a:tabLst/>
                        <a:defRPr sz="1200" b="0" i="0" u="none" strike="noStrike" cap="none" spc="0" baseline="0">
                          <a:ln>
                            <a:noFill/>
                          </a:ln>
                          <a:solidFill>
                            <a:schemeClr val="dk1"/>
                          </a:solidFill>
                          <a:uFillTx/>
                          <a:latin typeface="Calibri" panose="020F0502020204030204"/>
                          <a:sym typeface="Helvetica Light"/>
                        </a:defRPr>
                      </a:lvl6pPr>
                      <a:lvl7pPr marL="0" marR="0" indent="0" algn="r" defTabSz="825500" rtl="0" latinLnBrk="0">
                        <a:lnSpc>
                          <a:spcPct val="100000"/>
                        </a:lnSpc>
                        <a:spcBef>
                          <a:spcPts val="0"/>
                        </a:spcBef>
                        <a:spcAft>
                          <a:spcPts val="0"/>
                        </a:spcAft>
                        <a:buClrTx/>
                        <a:buSzTx/>
                        <a:buFontTx/>
                        <a:buNone/>
                        <a:tabLst/>
                        <a:defRPr sz="1200" b="0" i="0" u="none" strike="noStrike" cap="none" spc="0" baseline="0">
                          <a:ln>
                            <a:noFill/>
                          </a:ln>
                          <a:solidFill>
                            <a:schemeClr val="dk1"/>
                          </a:solidFill>
                          <a:uFillTx/>
                          <a:latin typeface="Calibri" panose="020F0502020204030204"/>
                          <a:sym typeface="Helvetica Light"/>
                        </a:defRPr>
                      </a:lvl7pPr>
                      <a:lvl8pPr marL="0" marR="0" indent="0" algn="r" defTabSz="825500" rtl="0" latinLnBrk="0">
                        <a:lnSpc>
                          <a:spcPct val="100000"/>
                        </a:lnSpc>
                        <a:spcBef>
                          <a:spcPts val="0"/>
                        </a:spcBef>
                        <a:spcAft>
                          <a:spcPts val="0"/>
                        </a:spcAft>
                        <a:buClrTx/>
                        <a:buSzTx/>
                        <a:buFontTx/>
                        <a:buNone/>
                        <a:tabLst/>
                        <a:defRPr sz="1200" b="0" i="0" u="none" strike="noStrike" cap="none" spc="0" baseline="0">
                          <a:ln>
                            <a:noFill/>
                          </a:ln>
                          <a:solidFill>
                            <a:schemeClr val="dk1"/>
                          </a:solidFill>
                          <a:uFillTx/>
                          <a:latin typeface="Calibri" panose="020F0502020204030204"/>
                          <a:sym typeface="Helvetica Light"/>
                        </a:defRPr>
                      </a:lvl8pPr>
                      <a:lvl9pPr marL="0" marR="0" indent="0" algn="r" defTabSz="825500" rtl="0" latinLnBrk="0">
                        <a:lnSpc>
                          <a:spcPct val="100000"/>
                        </a:lnSpc>
                        <a:spcBef>
                          <a:spcPts val="0"/>
                        </a:spcBef>
                        <a:spcAft>
                          <a:spcPts val="0"/>
                        </a:spcAft>
                        <a:buClrTx/>
                        <a:buSzTx/>
                        <a:buFontTx/>
                        <a:buNone/>
                        <a:tabLst/>
                        <a:defRPr sz="1200" b="0" i="0" u="none" strike="noStrike" cap="none" spc="0" baseline="0">
                          <a:ln>
                            <a:noFill/>
                          </a:ln>
                          <a:solidFill>
                            <a:schemeClr val="dk1"/>
                          </a:solidFill>
                          <a:uFillTx/>
                          <a:latin typeface="Calibri" panose="020F0502020204030204"/>
                          <a:sym typeface="Helvetica Light"/>
                        </a:defRPr>
                      </a:lvl9pPr>
                    </a:lstStyle>
                    <a:p>
                      <a:pPr marL="0" marR="0" algn="ctr">
                        <a:lnSpc>
                          <a:spcPct val="107000"/>
                        </a:lnSpc>
                        <a:spcBef>
                          <a:spcPts val="0"/>
                        </a:spcBef>
                        <a:spcAft>
                          <a:spcPts val="0"/>
                        </a:spcAft>
                      </a:pPr>
                      <a:r>
                        <a:rPr lang="en-US" sz="4400" b="1" dirty="0">
                          <a:solidFill>
                            <a:srgbClr val="002060"/>
                          </a:solidFill>
                          <a:effectLst/>
                          <a:latin typeface="Times New Roman" panose="02020603050405020304" pitchFamily="18" charset="0"/>
                          <a:cs typeface="Times New Roman" panose="02020603050405020304" pitchFamily="18" charset="0"/>
                        </a:rPr>
                        <a:t>No</a:t>
                      </a:r>
                      <a:endParaRPr lang="en-US" sz="4400" b="1" dirty="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extLst>
                  <a:ext uri="{0D108BD9-81ED-4DB2-BD59-A6C34878D82A}">
                    <a16:rowId xmlns:a16="http://schemas.microsoft.com/office/drawing/2014/main" val="10007"/>
                  </a:ext>
                </a:extLst>
              </a:tr>
            </a:tbl>
          </a:graphicData>
        </a:graphic>
      </p:graphicFrame>
      <p:sp>
        <p:nvSpPr>
          <p:cNvPr id="7" name="Slide Number Placeholder 6">
            <a:extLst>
              <a:ext uri="{FF2B5EF4-FFF2-40B4-BE49-F238E27FC236}">
                <a16:creationId xmlns:a16="http://schemas.microsoft.com/office/drawing/2014/main" id="{9A74AB5A-870F-47C5-A1EC-3B44E78A86F0}"/>
              </a:ext>
            </a:extLst>
          </p:cNvPr>
          <p:cNvSpPr>
            <a:spLocks noGrp="1"/>
          </p:cNvSpPr>
          <p:nvPr>
            <p:ph type="sldNum" sz="quarter" idx="2"/>
          </p:nvPr>
        </p:nvSpPr>
        <p:spPr/>
        <p:txBody>
          <a:bodyPr/>
          <a:lstStyle/>
          <a:p>
            <a:fld id="{86CB4B4D-7CA3-9044-876B-883B54F8677D}" type="slidenum">
              <a:rPr lang="en-US" smtClean="0"/>
              <a:t>12</a:t>
            </a:fld>
            <a:endParaRPr lang="en-US"/>
          </a:p>
        </p:txBody>
      </p:sp>
      <p:sp>
        <p:nvSpPr>
          <p:cNvPr id="3" name="Rectangle 2"/>
          <p:cNvSpPr/>
          <p:nvPr/>
        </p:nvSpPr>
        <p:spPr>
          <a:xfrm>
            <a:off x="1701209" y="11126766"/>
            <a:ext cx="21562826" cy="1365182"/>
          </a:xfrm>
          <a:prstGeom prst="rect">
            <a:avLst/>
          </a:prstGeom>
        </p:spPr>
        <p:txBody>
          <a:bodyPr wrap="square">
            <a:spAutoFit/>
          </a:bodyPr>
          <a:lstStyle/>
          <a:p>
            <a:pPr marL="571500" indent="-571500" algn="just">
              <a:lnSpc>
                <a:spcPct val="107000"/>
              </a:lnSpc>
              <a:buFont typeface="Wingdings" panose="05000000000000000000" pitchFamily="2" charset="2"/>
              <a:buChar char="v"/>
            </a:pPr>
            <a:r>
              <a:rPr lang="en-US" sz="4000" dirty="0">
                <a:solidFill>
                  <a:srgbClr val="002060"/>
                </a:solidFill>
                <a:latin typeface="Times New Roman" panose="02020603050405020304" pitchFamily="18" charset="0"/>
                <a:cs typeface="Times New Roman" panose="02020603050405020304" pitchFamily="18" charset="0"/>
              </a:rPr>
              <a:t>Most bylaws will be approved by the BOD. Bylaws that affect Delegate Rights as defined in bylaws will be approved by the National Delegates.</a:t>
            </a:r>
            <a:endParaRPr lang="en-US" sz="40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628468387"/>
      </p:ext>
    </p:extLst>
  </p:cSld>
  <p:clrMapOvr>
    <a:masterClrMapping/>
  </p:clrMapOvr>
  <p:transition spd="med"/>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Keeping It Simple</a:t>
            </a:r>
          </a:p>
        </p:txBody>
      </p:sp>
      <p:sp>
        <p:nvSpPr>
          <p:cNvPr id="3" name="Text Placeholder 2"/>
          <p:cNvSpPr>
            <a:spLocks noGrp="1"/>
          </p:cNvSpPr>
          <p:nvPr>
            <p:ph type="body" sz="half" idx="1"/>
          </p:nvPr>
        </p:nvSpPr>
        <p:spPr>
          <a:xfrm>
            <a:off x="2984920" y="5544488"/>
            <a:ext cx="20837440" cy="6733308"/>
          </a:xfrm>
        </p:spPr>
        <p:txBody>
          <a:bodyPr>
            <a:noAutofit/>
          </a:bodyPr>
          <a:lstStyle/>
          <a:p>
            <a:r>
              <a:rPr lang="en-US" sz="4000" dirty="0"/>
              <a:t>Membership:</a:t>
            </a:r>
          </a:p>
          <a:p>
            <a:pPr marL="571500" indent="-571500">
              <a:buFont typeface="Arial" panose="020B0604020202020204" pitchFamily="34" charset="0"/>
              <a:buChar char="•"/>
            </a:pPr>
            <a:r>
              <a:rPr lang="en-US" sz="4000" dirty="0"/>
              <a:t>Current: members elect National Directors</a:t>
            </a:r>
          </a:p>
          <a:p>
            <a:pPr marL="571500" indent="-571500">
              <a:buFont typeface="Arial" panose="020B0604020202020204" pitchFamily="34" charset="0"/>
              <a:buChar char="•"/>
            </a:pPr>
            <a:r>
              <a:rPr lang="en-US" sz="4000" dirty="0"/>
              <a:t>Proposed: Members elect National Delegates</a:t>
            </a:r>
          </a:p>
          <a:p>
            <a:r>
              <a:rPr lang="en-US" sz="4000" dirty="0"/>
              <a:t>National Directors:</a:t>
            </a:r>
          </a:p>
          <a:p>
            <a:pPr marL="571500" indent="-571500">
              <a:buFont typeface="Arial" panose="020B0604020202020204" pitchFamily="34" charset="0"/>
              <a:buChar char="•"/>
            </a:pPr>
            <a:r>
              <a:rPr lang="en-US" sz="4000" dirty="0"/>
              <a:t>Current: National Directors elect officers &amp; approves bylaw changes</a:t>
            </a:r>
          </a:p>
          <a:p>
            <a:pPr marL="571500" indent="-571500">
              <a:buFont typeface="Arial" panose="020B0604020202020204" pitchFamily="34" charset="0"/>
              <a:buChar char="•"/>
            </a:pPr>
            <a:r>
              <a:rPr lang="en-US" sz="4000" dirty="0"/>
              <a:t>Proposed: National Delegates elect officers and approve </a:t>
            </a:r>
          </a:p>
          <a:p>
            <a:r>
              <a:rPr lang="en-US" sz="4000" dirty="0"/>
              <a:t>    bylaw changes that affect the rights of Delegates</a:t>
            </a:r>
          </a:p>
          <a:p>
            <a:r>
              <a:rPr lang="en-US" sz="4000" dirty="0"/>
              <a:t>Steering Committee and Executive Committee:</a:t>
            </a:r>
          </a:p>
          <a:p>
            <a:pPr marL="571500" indent="-571500">
              <a:buFont typeface="Arial" panose="020B0604020202020204" pitchFamily="34" charset="0"/>
              <a:buChar char="•"/>
            </a:pPr>
            <a:r>
              <a:rPr lang="en-US" sz="4000" dirty="0"/>
              <a:t>Combine into one Executive Committee</a:t>
            </a:r>
          </a:p>
          <a:p>
            <a:r>
              <a:rPr lang="en-US" sz="4000" dirty="0"/>
              <a:t>Board of Directors :</a:t>
            </a:r>
          </a:p>
          <a:p>
            <a:pPr marL="571500" indent="-571500">
              <a:buFont typeface="Arial" panose="020B0604020202020204" pitchFamily="34" charset="0"/>
              <a:buChar char="•"/>
            </a:pPr>
            <a:r>
              <a:rPr lang="en-US" sz="4000" dirty="0"/>
              <a:t>Reduce </a:t>
            </a:r>
            <a:r>
              <a:rPr lang="en-US" sz="4000"/>
              <a:t>size of Board </a:t>
            </a:r>
            <a:r>
              <a:rPr lang="en-US" sz="4000" dirty="0"/>
              <a:t>of Directors</a:t>
            </a:r>
          </a:p>
          <a:p>
            <a:pPr marL="571500" indent="-571500">
              <a:buFont typeface="Arial" panose="020B0604020202020204" pitchFamily="34" charset="0"/>
              <a:buChar char="•"/>
            </a:pPr>
            <a:endParaRPr lang="en-US" sz="4000" dirty="0"/>
          </a:p>
        </p:txBody>
      </p:sp>
      <p:sp>
        <p:nvSpPr>
          <p:cNvPr id="4" name="Slide Number Placeholder 3"/>
          <p:cNvSpPr>
            <a:spLocks noGrp="1"/>
          </p:cNvSpPr>
          <p:nvPr>
            <p:ph type="sldNum" sz="quarter" idx="2"/>
          </p:nvPr>
        </p:nvSpPr>
        <p:spPr/>
        <p:txBody>
          <a:bodyPr/>
          <a:lstStyle/>
          <a:p>
            <a:fld id="{86CB4B4D-7CA3-9044-876B-883B54F8677D}" type="slidenum">
              <a:rPr lang="en-US" smtClean="0"/>
              <a:t>13</a:t>
            </a:fld>
            <a:endParaRPr lang="en-US"/>
          </a:p>
        </p:txBody>
      </p:sp>
      <p:cxnSp>
        <p:nvCxnSpPr>
          <p:cNvPr id="6" name="Straight Connector 5"/>
          <p:cNvCxnSpPr/>
          <p:nvPr/>
        </p:nvCxnSpPr>
        <p:spPr>
          <a:xfrm>
            <a:off x="14656057" y="6803586"/>
            <a:ext cx="2256750" cy="0"/>
          </a:xfrm>
          <a:prstGeom prst="line">
            <a:avLst/>
          </a:prstGeom>
          <a:noFill/>
          <a:ln w="25400" cap="flat">
            <a:solidFill>
              <a:schemeClr val="accent1"/>
            </a:solidFill>
            <a:prstDash val="solid"/>
            <a:round/>
          </a:ln>
          <a:effectLst>
            <a:outerShdw blurRad="38100" dist="25400" dir="5400000" rotWithShape="0">
              <a:srgbClr val="000000">
                <a:alpha val="50000"/>
              </a:srgbClr>
            </a:outerShdw>
          </a:effectLst>
          <a:sp3d/>
        </p:spPr>
        <p:style>
          <a:lnRef idx="0">
            <a:scrgbClr r="0" g="0" b="0"/>
          </a:lnRef>
          <a:fillRef idx="0">
            <a:scrgbClr r="0" g="0" b="0"/>
          </a:fillRef>
          <a:effectRef idx="0">
            <a:scrgbClr r="0" g="0" b="0"/>
          </a:effectRef>
          <a:fontRef idx="none"/>
        </p:style>
      </p:cxnSp>
      <p:sp>
        <p:nvSpPr>
          <p:cNvPr id="7" name="Rectangle 6"/>
          <p:cNvSpPr/>
          <p:nvPr/>
        </p:nvSpPr>
        <p:spPr>
          <a:xfrm>
            <a:off x="16673175" y="6256796"/>
            <a:ext cx="3823855" cy="841256"/>
          </a:xfrm>
          <a:prstGeom prst="rect">
            <a:avLst/>
          </a:prstGeom>
          <a:solidFill>
            <a:srgbClr val="FFFFFF"/>
          </a:solidFill>
          <a:ln w="25400" cap="flat">
            <a:solidFill>
              <a:schemeClr val="accent1"/>
            </a:solidFill>
            <a:prstDash val="solid"/>
            <a:round/>
          </a:ln>
          <a:effectLst>
            <a:outerShdw blurRad="38100" dist="25400" dir="5400000" rotWithShape="0">
              <a:srgbClr val="000000">
                <a:alpha val="50000"/>
              </a:srgbClr>
            </a:outerShdw>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ctr" defTabSz="825500" rtl="0" fontAlgn="auto" latinLnBrk="0" hangingPunct="0">
              <a:lnSpc>
                <a:spcPct val="100000"/>
              </a:lnSpc>
              <a:spcBef>
                <a:spcPts val="0"/>
              </a:spcBef>
              <a:spcAft>
                <a:spcPts val="0"/>
              </a:spcAft>
              <a:buClrTx/>
              <a:buSzTx/>
              <a:buFontTx/>
              <a:buNone/>
              <a:tabLst/>
            </a:pPr>
            <a:r>
              <a:rPr kumimoji="0" lang="en-US" sz="2400" b="0" i="0" u="none" strike="noStrike" cap="none" spc="0" normalizeH="0" baseline="0" dirty="0">
                <a:ln>
                  <a:noFill/>
                </a:ln>
                <a:solidFill>
                  <a:srgbClr val="FF0000"/>
                </a:solidFill>
                <a:effectLst/>
                <a:uFillTx/>
                <a:latin typeface="+mj-lt"/>
                <a:ea typeface="+mj-ea"/>
                <a:cs typeface="+mj-cs"/>
                <a:sym typeface="Lucida Grande"/>
              </a:rPr>
              <a:t>Bylaws to be presented in JUN 2019</a:t>
            </a:r>
          </a:p>
        </p:txBody>
      </p:sp>
      <p:sp>
        <p:nvSpPr>
          <p:cNvPr id="8" name="Rectangle 7"/>
          <p:cNvSpPr/>
          <p:nvPr/>
        </p:nvSpPr>
        <p:spPr>
          <a:xfrm>
            <a:off x="19871067" y="8490514"/>
            <a:ext cx="3992026" cy="841256"/>
          </a:xfrm>
          <a:prstGeom prst="rect">
            <a:avLst/>
          </a:prstGeom>
          <a:solidFill>
            <a:srgbClr val="FFFFFF"/>
          </a:solidFill>
          <a:ln w="25400" cap="flat">
            <a:solidFill>
              <a:schemeClr val="accent1"/>
            </a:solidFill>
            <a:prstDash val="solid"/>
            <a:round/>
          </a:ln>
          <a:effectLst>
            <a:outerShdw blurRad="38100" dist="25400" dir="5400000" rotWithShape="0">
              <a:srgbClr val="000000">
                <a:alpha val="50000"/>
              </a:srgbClr>
            </a:outerShdw>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ctr" defTabSz="825500" rtl="0" fontAlgn="auto" latinLnBrk="0" hangingPunct="0">
              <a:lnSpc>
                <a:spcPct val="100000"/>
              </a:lnSpc>
              <a:spcBef>
                <a:spcPts val="0"/>
              </a:spcBef>
              <a:spcAft>
                <a:spcPts val="0"/>
              </a:spcAft>
              <a:buClrTx/>
              <a:buSzTx/>
              <a:buFontTx/>
              <a:buNone/>
              <a:tabLst/>
            </a:pPr>
            <a:r>
              <a:rPr kumimoji="0" lang="en-US" sz="2400" b="0" i="0" u="none" strike="noStrike" cap="none" spc="0" normalizeH="0" baseline="0" dirty="0">
                <a:ln>
                  <a:noFill/>
                </a:ln>
                <a:solidFill>
                  <a:srgbClr val="FF0000"/>
                </a:solidFill>
                <a:effectLst/>
                <a:uFillTx/>
                <a:latin typeface="+mj-lt"/>
                <a:ea typeface="+mj-ea"/>
                <a:cs typeface="+mj-cs"/>
                <a:sym typeface="Lucida Grande"/>
              </a:rPr>
              <a:t>Bylaws to be presented in JUN 2019</a:t>
            </a:r>
          </a:p>
        </p:txBody>
      </p:sp>
      <p:sp>
        <p:nvSpPr>
          <p:cNvPr id="9" name="Right Brace 8"/>
          <p:cNvSpPr/>
          <p:nvPr/>
        </p:nvSpPr>
        <p:spPr>
          <a:xfrm>
            <a:off x="14641432" y="6346386"/>
            <a:ext cx="45719" cy="914400"/>
          </a:xfrm>
          <a:prstGeom prst="rightBrace">
            <a:avLst/>
          </a:prstGeom>
          <a:noFill/>
          <a:ln w="25400" cap="flat">
            <a:solidFill>
              <a:schemeClr val="accent1"/>
            </a:solidFill>
            <a:prstDash val="solid"/>
            <a:round/>
          </a:ln>
          <a:effectLst>
            <a:outerShdw blurRad="38100" dist="25400" dir="5400000" rotWithShape="0">
              <a:srgbClr val="000000">
                <a:alpha val="50000"/>
              </a:srgbClr>
            </a:outerShdw>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91439" tIns="45719" rIns="91439" bIns="45719" numCol="1" spcCol="38100" rtlCol="0" anchor="t">
            <a:noAutofit/>
          </a:bodyPr>
          <a:lstStyle/>
          <a:p>
            <a:pPr marL="0" marR="0" indent="0" algn="l" defTabSz="914400" rtl="0" fontAlgn="auto" latinLnBrk="1" hangingPunct="0">
              <a:lnSpc>
                <a:spcPct val="100000"/>
              </a:lnSpc>
              <a:spcBef>
                <a:spcPts val="0"/>
              </a:spcBef>
              <a:spcAft>
                <a:spcPts val="0"/>
              </a:spcAft>
              <a:buClrTx/>
              <a:buSzTx/>
              <a:buFontTx/>
              <a:buNone/>
              <a:tabLst/>
            </a:pPr>
            <a:endParaRPr kumimoji="0" lang="en-US" sz="1800" b="0" i="0" u="none" strike="noStrike" cap="none" spc="0" normalizeH="0" baseline="0">
              <a:ln>
                <a:noFill/>
              </a:ln>
              <a:solidFill>
                <a:srgbClr val="000000"/>
              </a:solidFill>
              <a:effectLst/>
              <a:uFillTx/>
            </a:endParaRPr>
          </a:p>
        </p:txBody>
      </p:sp>
      <p:sp>
        <p:nvSpPr>
          <p:cNvPr id="11" name="Right Brace 10"/>
          <p:cNvSpPr/>
          <p:nvPr/>
        </p:nvSpPr>
        <p:spPr>
          <a:xfrm>
            <a:off x="18865741" y="8144094"/>
            <a:ext cx="45719" cy="1664924"/>
          </a:xfrm>
          <a:prstGeom prst="rightBrace">
            <a:avLst/>
          </a:prstGeom>
          <a:noFill/>
          <a:ln w="25400" cap="flat">
            <a:solidFill>
              <a:schemeClr val="accent1"/>
            </a:solidFill>
            <a:prstDash val="solid"/>
            <a:round/>
          </a:ln>
          <a:effectLst>
            <a:outerShdw blurRad="38100" dist="25400" dir="5400000" rotWithShape="0">
              <a:srgbClr val="000000">
                <a:alpha val="50000"/>
              </a:srgbClr>
            </a:outerShdw>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91439" tIns="45719" rIns="91439" bIns="45719" numCol="1" spcCol="38100" rtlCol="0" anchor="t">
            <a:noAutofit/>
          </a:bodyPr>
          <a:lstStyle/>
          <a:p>
            <a:pPr marL="0" marR="0" indent="0" algn="l" defTabSz="914400" rtl="0" fontAlgn="auto" latinLnBrk="1" hangingPunct="0">
              <a:lnSpc>
                <a:spcPct val="100000"/>
              </a:lnSpc>
              <a:spcBef>
                <a:spcPts val="0"/>
              </a:spcBef>
              <a:spcAft>
                <a:spcPts val="0"/>
              </a:spcAft>
              <a:buClrTx/>
              <a:buSzTx/>
              <a:buFontTx/>
              <a:buNone/>
              <a:tabLst/>
            </a:pPr>
            <a:endParaRPr kumimoji="0" lang="en-US" sz="1800" b="0" i="0" u="none" strike="noStrike" cap="none" spc="0" normalizeH="0" baseline="0" dirty="0">
              <a:ln>
                <a:noFill/>
              </a:ln>
              <a:solidFill>
                <a:srgbClr val="000000"/>
              </a:solidFill>
              <a:effectLst/>
              <a:uFillTx/>
            </a:endParaRPr>
          </a:p>
        </p:txBody>
      </p:sp>
      <p:cxnSp>
        <p:nvCxnSpPr>
          <p:cNvPr id="15" name="Straight Connector 14"/>
          <p:cNvCxnSpPr/>
          <p:nvPr/>
        </p:nvCxnSpPr>
        <p:spPr>
          <a:xfrm>
            <a:off x="18959316" y="8976556"/>
            <a:ext cx="883277" cy="0"/>
          </a:xfrm>
          <a:prstGeom prst="line">
            <a:avLst/>
          </a:prstGeom>
          <a:noFill/>
          <a:ln w="25400" cap="flat">
            <a:solidFill>
              <a:schemeClr val="accent1"/>
            </a:solidFill>
            <a:prstDash val="solid"/>
            <a:round/>
          </a:ln>
          <a:effectLst>
            <a:outerShdw blurRad="38100" dist="25400" dir="5400000" rotWithShape="0">
              <a:srgbClr val="000000">
                <a:alpha val="50000"/>
              </a:srgbClr>
            </a:outerShdw>
          </a:effectLst>
          <a:sp3d/>
        </p:spPr>
        <p:style>
          <a:lnRef idx="0">
            <a:scrgbClr r="0" g="0" b="0"/>
          </a:lnRef>
          <a:fillRef idx="0">
            <a:scrgbClr r="0" g="0" b="0"/>
          </a:fillRef>
          <a:effectRef idx="0">
            <a:scrgbClr r="0" g="0" b="0"/>
          </a:effectRef>
          <a:fontRef idx="none"/>
        </p:style>
      </p:cxnSp>
      <p:sp>
        <p:nvSpPr>
          <p:cNvPr id="16" name="Right Brace 15"/>
          <p:cNvSpPr/>
          <p:nvPr/>
        </p:nvSpPr>
        <p:spPr>
          <a:xfrm>
            <a:off x="13009418" y="10370127"/>
            <a:ext cx="45719" cy="581891"/>
          </a:xfrm>
          <a:prstGeom prst="rightBrace">
            <a:avLst/>
          </a:prstGeom>
          <a:noFill/>
          <a:ln w="25400" cap="flat">
            <a:solidFill>
              <a:schemeClr val="accent1"/>
            </a:solidFill>
            <a:prstDash val="solid"/>
            <a:round/>
          </a:ln>
          <a:effectLst>
            <a:outerShdw blurRad="38100" dist="25400" dir="5400000" rotWithShape="0">
              <a:srgbClr val="000000">
                <a:alpha val="50000"/>
              </a:srgbClr>
            </a:outerShdw>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91439" tIns="45719" rIns="91439" bIns="45719" numCol="1" spcCol="38100" rtlCol="0" anchor="t">
            <a:noAutofit/>
          </a:bodyPr>
          <a:lstStyle/>
          <a:p>
            <a:pPr marL="0" marR="0" indent="0" algn="l" defTabSz="914400" rtl="0" fontAlgn="auto" latinLnBrk="1" hangingPunct="0">
              <a:lnSpc>
                <a:spcPct val="100000"/>
              </a:lnSpc>
              <a:spcBef>
                <a:spcPts val="0"/>
              </a:spcBef>
              <a:spcAft>
                <a:spcPts val="0"/>
              </a:spcAft>
              <a:buClrTx/>
              <a:buSzTx/>
              <a:buFontTx/>
              <a:buNone/>
              <a:tabLst/>
            </a:pPr>
            <a:endParaRPr kumimoji="0" lang="en-US" sz="1800" b="0" i="0" u="none" strike="noStrike" cap="none" spc="0" normalizeH="0" baseline="0">
              <a:ln>
                <a:noFill/>
              </a:ln>
              <a:solidFill>
                <a:srgbClr val="000000"/>
              </a:solidFill>
              <a:effectLst/>
              <a:uFillTx/>
            </a:endParaRPr>
          </a:p>
        </p:txBody>
      </p:sp>
      <p:sp>
        <p:nvSpPr>
          <p:cNvPr id="17" name="Rectangle 16"/>
          <p:cNvSpPr/>
          <p:nvPr/>
        </p:nvSpPr>
        <p:spPr>
          <a:xfrm>
            <a:off x="16553359" y="10262227"/>
            <a:ext cx="3823855" cy="841256"/>
          </a:xfrm>
          <a:prstGeom prst="rect">
            <a:avLst/>
          </a:prstGeom>
          <a:solidFill>
            <a:srgbClr val="FFFFFF"/>
          </a:solidFill>
          <a:ln w="25400" cap="flat">
            <a:solidFill>
              <a:schemeClr val="accent1"/>
            </a:solidFill>
            <a:prstDash val="solid"/>
            <a:round/>
          </a:ln>
          <a:effectLst>
            <a:outerShdw blurRad="38100" dist="25400" dir="5400000" rotWithShape="0">
              <a:srgbClr val="000000">
                <a:alpha val="50000"/>
              </a:srgbClr>
            </a:outerShdw>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ctr" defTabSz="825500" rtl="0" fontAlgn="auto" latinLnBrk="0" hangingPunct="0">
              <a:lnSpc>
                <a:spcPct val="100000"/>
              </a:lnSpc>
              <a:spcBef>
                <a:spcPts val="0"/>
              </a:spcBef>
              <a:spcAft>
                <a:spcPts val="0"/>
              </a:spcAft>
              <a:buClrTx/>
              <a:buSzTx/>
              <a:buFontTx/>
              <a:buNone/>
              <a:tabLst/>
            </a:pPr>
            <a:r>
              <a:rPr kumimoji="0" lang="en-US" sz="2400" b="0" i="0" u="none" strike="noStrike" cap="none" spc="0" normalizeH="0" baseline="0" dirty="0">
                <a:ln>
                  <a:noFill/>
                </a:ln>
                <a:solidFill>
                  <a:srgbClr val="FF0000"/>
                </a:solidFill>
                <a:effectLst/>
                <a:uFillTx/>
                <a:latin typeface="+mj-lt"/>
                <a:ea typeface="+mj-ea"/>
                <a:cs typeface="+mj-cs"/>
                <a:sym typeface="Lucida Grande"/>
              </a:rPr>
              <a:t>Bylaws approved; implement in JUN 2019</a:t>
            </a:r>
          </a:p>
        </p:txBody>
      </p:sp>
      <p:cxnSp>
        <p:nvCxnSpPr>
          <p:cNvPr id="21" name="Straight Connector 20"/>
          <p:cNvCxnSpPr>
            <a:stCxn id="16" idx="1"/>
            <a:endCxn id="17" idx="1"/>
          </p:cNvCxnSpPr>
          <p:nvPr/>
        </p:nvCxnSpPr>
        <p:spPr>
          <a:xfrm>
            <a:off x="13055137" y="10661073"/>
            <a:ext cx="3498222" cy="21782"/>
          </a:xfrm>
          <a:prstGeom prst="line">
            <a:avLst/>
          </a:prstGeom>
          <a:noFill/>
          <a:ln w="25400" cap="flat">
            <a:solidFill>
              <a:schemeClr val="accent1"/>
            </a:solidFill>
            <a:prstDash val="solid"/>
            <a:round/>
          </a:ln>
          <a:effectLst>
            <a:outerShdw blurRad="38100" dist="25400" dir="5400000" rotWithShape="0">
              <a:srgbClr val="000000">
                <a:alpha val="50000"/>
              </a:srgbClr>
            </a:outerShdw>
          </a:effectLst>
          <a:sp3d/>
        </p:spPr>
        <p:style>
          <a:lnRef idx="0">
            <a:scrgbClr r="0" g="0" b="0"/>
          </a:lnRef>
          <a:fillRef idx="0">
            <a:scrgbClr r="0" g="0" b="0"/>
          </a:fillRef>
          <a:effectRef idx="0">
            <a:scrgbClr r="0" g="0" b="0"/>
          </a:effectRef>
          <a:fontRef idx="none"/>
        </p:style>
      </p:cxnSp>
      <p:sp>
        <p:nvSpPr>
          <p:cNvPr id="22" name="Rectangle 21"/>
          <p:cNvSpPr/>
          <p:nvPr/>
        </p:nvSpPr>
        <p:spPr>
          <a:xfrm>
            <a:off x="16553359" y="11304242"/>
            <a:ext cx="3823855" cy="841256"/>
          </a:xfrm>
          <a:prstGeom prst="rect">
            <a:avLst/>
          </a:prstGeom>
          <a:solidFill>
            <a:srgbClr val="FFFFFF"/>
          </a:solidFill>
          <a:ln w="25400" cap="flat">
            <a:solidFill>
              <a:schemeClr val="accent1"/>
            </a:solidFill>
            <a:prstDash val="solid"/>
            <a:round/>
          </a:ln>
          <a:effectLst>
            <a:outerShdw blurRad="38100" dist="25400" dir="5400000" rotWithShape="0">
              <a:srgbClr val="000000">
                <a:alpha val="50000"/>
              </a:srgbClr>
            </a:outerShdw>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r>
              <a:rPr lang="en-US" sz="2400" dirty="0">
                <a:solidFill>
                  <a:srgbClr val="FF0000"/>
                </a:solidFill>
              </a:rPr>
              <a:t>Bylaws to be presented in JUN 2019</a:t>
            </a:r>
          </a:p>
        </p:txBody>
      </p:sp>
      <p:sp>
        <p:nvSpPr>
          <p:cNvPr id="24" name="Right Brace 23"/>
          <p:cNvSpPr/>
          <p:nvPr/>
        </p:nvSpPr>
        <p:spPr>
          <a:xfrm>
            <a:off x="13042810" y="11395366"/>
            <a:ext cx="34350" cy="581891"/>
          </a:xfrm>
          <a:prstGeom prst="rightBrace">
            <a:avLst/>
          </a:prstGeom>
          <a:noFill/>
          <a:ln w="25400" cap="flat">
            <a:solidFill>
              <a:schemeClr val="accent1"/>
            </a:solidFill>
            <a:prstDash val="solid"/>
            <a:round/>
          </a:ln>
          <a:effectLst>
            <a:outerShdw blurRad="38100" dist="25400" dir="5400000" rotWithShape="0">
              <a:srgbClr val="000000">
                <a:alpha val="50000"/>
              </a:srgbClr>
            </a:outerShdw>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91439" tIns="45719" rIns="91439" bIns="45719" numCol="1" spcCol="38100" rtlCol="0" anchor="t">
            <a:noAutofit/>
          </a:bodyPr>
          <a:lstStyle/>
          <a:p>
            <a:pPr marL="0" marR="0" indent="0" algn="l" defTabSz="914400" rtl="0" fontAlgn="auto" latinLnBrk="1" hangingPunct="0">
              <a:lnSpc>
                <a:spcPct val="100000"/>
              </a:lnSpc>
              <a:spcBef>
                <a:spcPts val="0"/>
              </a:spcBef>
              <a:spcAft>
                <a:spcPts val="0"/>
              </a:spcAft>
              <a:buClrTx/>
              <a:buSzTx/>
              <a:buFontTx/>
              <a:buNone/>
              <a:tabLst/>
            </a:pPr>
            <a:endParaRPr kumimoji="0" lang="en-US" sz="1800" b="0" i="0" u="none" strike="noStrike" cap="none" spc="0" normalizeH="0" baseline="0">
              <a:ln>
                <a:noFill/>
              </a:ln>
              <a:solidFill>
                <a:srgbClr val="000000"/>
              </a:solidFill>
              <a:effectLst/>
              <a:uFillTx/>
            </a:endParaRPr>
          </a:p>
        </p:txBody>
      </p:sp>
      <p:cxnSp>
        <p:nvCxnSpPr>
          <p:cNvPr id="25" name="Straight Connector 24"/>
          <p:cNvCxnSpPr/>
          <p:nvPr/>
        </p:nvCxnSpPr>
        <p:spPr>
          <a:xfrm>
            <a:off x="13082845" y="11707093"/>
            <a:ext cx="3498222" cy="21782"/>
          </a:xfrm>
          <a:prstGeom prst="line">
            <a:avLst/>
          </a:prstGeom>
          <a:noFill/>
          <a:ln w="25400" cap="flat">
            <a:solidFill>
              <a:schemeClr val="accent1"/>
            </a:solidFill>
            <a:prstDash val="solid"/>
            <a:round/>
          </a:ln>
          <a:effectLst>
            <a:outerShdw blurRad="38100" dist="25400" dir="5400000" rotWithShape="0">
              <a:srgbClr val="000000">
                <a:alpha val="50000"/>
              </a:srgbClr>
            </a:outerShdw>
          </a:effectLst>
          <a:sp3d/>
        </p:spPr>
        <p:style>
          <a:lnRef idx="0">
            <a:scrgbClr r="0" g="0" b="0"/>
          </a:lnRef>
          <a:fillRef idx="0">
            <a:scrgbClr r="0" g="0" b="0"/>
          </a:fillRef>
          <a:effectRef idx="0">
            <a:scrgbClr r="0" g="0" b="0"/>
          </a:effectRef>
          <a:fontRef idx="none"/>
        </p:style>
      </p:cxnSp>
    </p:spTree>
    <p:extLst>
      <p:ext uri="{BB962C8B-B14F-4D97-AF65-F5344CB8AC3E}">
        <p14:creationId xmlns:p14="http://schemas.microsoft.com/office/powerpoint/2010/main" val="1484243017"/>
      </p:ext>
    </p:extLst>
  </p:cSld>
  <p:clrMapOvr>
    <a:masterClrMapping/>
  </p:clrMapOvr>
  <p:transition spd="med"/>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735538" y="2959971"/>
            <a:ext cx="18871361" cy="2588773"/>
          </a:xfrm>
        </p:spPr>
        <p:txBody>
          <a:bodyPr>
            <a:normAutofit fontScale="90000"/>
          </a:bodyPr>
          <a:lstStyle/>
          <a:p>
            <a:pPr algn="ctr"/>
            <a:r>
              <a:rPr lang="en-US" dirty="0"/>
              <a:t>What’s Left to Complete Transition</a:t>
            </a:r>
            <a:br>
              <a:rPr lang="en-US" dirty="0"/>
            </a:br>
            <a:r>
              <a:rPr lang="en-US" dirty="0"/>
              <a:t>(Members Approve Delegates)</a:t>
            </a:r>
          </a:p>
        </p:txBody>
      </p:sp>
      <p:sp>
        <p:nvSpPr>
          <p:cNvPr id="3" name="Text Placeholder 2"/>
          <p:cNvSpPr>
            <a:spLocks noGrp="1"/>
          </p:cNvSpPr>
          <p:nvPr>
            <p:ph type="body" sz="half" idx="1"/>
          </p:nvPr>
        </p:nvSpPr>
        <p:spPr>
          <a:xfrm>
            <a:off x="1704109" y="6180987"/>
            <a:ext cx="18639789" cy="4648202"/>
          </a:xfrm>
        </p:spPr>
        <p:txBody>
          <a:bodyPr/>
          <a:lstStyle/>
          <a:p>
            <a:endParaRPr lang="en-US" dirty="0"/>
          </a:p>
        </p:txBody>
      </p:sp>
      <p:sp>
        <p:nvSpPr>
          <p:cNvPr id="4" name="Slide Number Placeholder 3"/>
          <p:cNvSpPr>
            <a:spLocks noGrp="1"/>
          </p:cNvSpPr>
          <p:nvPr>
            <p:ph type="sldNum" sz="quarter" idx="2"/>
          </p:nvPr>
        </p:nvSpPr>
        <p:spPr/>
        <p:txBody>
          <a:bodyPr/>
          <a:lstStyle/>
          <a:p>
            <a:fld id="{86CB4B4D-7CA3-9044-876B-883B54F8677D}" type="slidenum">
              <a:rPr lang="en-US" smtClean="0"/>
              <a:t>14</a:t>
            </a:fld>
            <a:endParaRPr lang="en-US"/>
          </a:p>
        </p:txBody>
      </p:sp>
      <p:sp>
        <p:nvSpPr>
          <p:cNvPr id="5" name="Rectangle 4"/>
          <p:cNvSpPr/>
          <p:nvPr/>
        </p:nvSpPr>
        <p:spPr>
          <a:xfrm>
            <a:off x="1704108" y="5527172"/>
            <a:ext cx="10681855" cy="7027565"/>
          </a:xfrm>
          <a:prstGeom prst="rect">
            <a:avLst/>
          </a:prstGeom>
          <a:solidFill>
            <a:srgbClr val="FFFFFF"/>
          </a:solidFill>
          <a:ln w="25400" cap="flat">
            <a:solidFill>
              <a:schemeClr val="accent1"/>
            </a:solidFill>
            <a:prstDash val="solid"/>
            <a:round/>
          </a:ln>
          <a:effectLst>
            <a:outerShdw blurRad="38100" dist="25400" dir="5400000" rotWithShape="0">
              <a:srgbClr val="000000">
                <a:alpha val="50000"/>
              </a:srgbClr>
            </a:outerShdw>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ctr" defTabSz="825500" rtl="0" fontAlgn="auto" latinLnBrk="0" hangingPunct="0">
              <a:lnSpc>
                <a:spcPct val="100000"/>
              </a:lnSpc>
              <a:spcBef>
                <a:spcPts val="0"/>
              </a:spcBef>
              <a:spcAft>
                <a:spcPts val="0"/>
              </a:spcAft>
              <a:buClrTx/>
              <a:buSzTx/>
              <a:buFontTx/>
              <a:buNone/>
              <a:tabLst/>
            </a:pPr>
            <a:r>
              <a:rPr kumimoji="0" lang="en-US" sz="5000" b="0" i="0" u="sng" strike="noStrike" cap="none" spc="0" normalizeH="0" baseline="0" dirty="0">
                <a:ln>
                  <a:noFill/>
                </a:ln>
                <a:solidFill>
                  <a:srgbClr val="000000"/>
                </a:solidFill>
                <a:effectLst/>
                <a:uFillTx/>
                <a:latin typeface="+mj-lt"/>
                <a:ea typeface="+mj-ea"/>
                <a:cs typeface="+mj-cs"/>
                <a:sym typeface="Lucida Grande"/>
              </a:rPr>
              <a:t>Attending Convention</a:t>
            </a:r>
          </a:p>
          <a:p>
            <a:pPr marL="0" marR="0" indent="0" algn="l" defTabSz="825500" rtl="0" fontAlgn="auto" latinLnBrk="0" hangingPunct="0">
              <a:lnSpc>
                <a:spcPct val="100000"/>
              </a:lnSpc>
              <a:spcBef>
                <a:spcPts val="0"/>
              </a:spcBef>
              <a:spcAft>
                <a:spcPts val="0"/>
              </a:spcAft>
              <a:buClrTx/>
              <a:buSzTx/>
              <a:buFontTx/>
              <a:buNone/>
              <a:tabLst/>
            </a:pPr>
            <a:r>
              <a:rPr lang="en-US" dirty="0"/>
              <a:t>1. First  BOD Meeting (6/21/2019): Current National Directors consider and take action on proposed Delegate Bylaws</a:t>
            </a:r>
          </a:p>
          <a:p>
            <a:pPr marL="0" marR="0" indent="0" algn="l" defTabSz="825500" rtl="0" fontAlgn="auto" latinLnBrk="0" hangingPunct="0">
              <a:lnSpc>
                <a:spcPct val="100000"/>
              </a:lnSpc>
              <a:spcBef>
                <a:spcPts val="0"/>
              </a:spcBef>
              <a:spcAft>
                <a:spcPts val="0"/>
              </a:spcAft>
              <a:buClrTx/>
              <a:buSzTx/>
              <a:buFontTx/>
              <a:buNone/>
              <a:tabLst/>
            </a:pPr>
            <a:r>
              <a:rPr kumimoji="0" lang="en-US" sz="5000" i="0" strike="noStrike" cap="none" spc="0" normalizeH="0" baseline="0" dirty="0">
                <a:ln>
                  <a:noFill/>
                </a:ln>
                <a:solidFill>
                  <a:srgbClr val="000000"/>
                </a:solidFill>
                <a:effectLst/>
                <a:uFillTx/>
                <a:sym typeface="Lucida Grande"/>
              </a:rPr>
              <a:t>2.</a:t>
            </a:r>
            <a:r>
              <a:rPr kumimoji="0" lang="en-US" sz="5000" i="0" strike="noStrike" cap="none" spc="0" normalizeH="0" dirty="0">
                <a:ln>
                  <a:noFill/>
                </a:ln>
                <a:solidFill>
                  <a:srgbClr val="000000"/>
                </a:solidFill>
                <a:effectLst/>
                <a:uFillTx/>
                <a:sym typeface="Lucida Grande"/>
              </a:rPr>
              <a:t> Meeting of Members (6/21/2019): Assuming Delegate Bylaw approved, members attending convention ratify the Delegate Bylaw</a:t>
            </a:r>
            <a:endParaRPr kumimoji="0" lang="en-US" sz="5000" i="0" strike="noStrike" cap="none" spc="0" normalizeH="0" baseline="0" dirty="0">
              <a:ln>
                <a:noFill/>
              </a:ln>
              <a:solidFill>
                <a:srgbClr val="000000"/>
              </a:solidFill>
              <a:effectLst/>
              <a:uFillTx/>
              <a:sym typeface="Lucida Grande"/>
            </a:endParaRPr>
          </a:p>
        </p:txBody>
      </p:sp>
      <p:sp>
        <p:nvSpPr>
          <p:cNvPr id="6" name="Rectangle 5"/>
          <p:cNvSpPr/>
          <p:nvPr/>
        </p:nvSpPr>
        <p:spPr>
          <a:xfrm>
            <a:off x="13445836" y="5911892"/>
            <a:ext cx="9645001" cy="6258123"/>
          </a:xfrm>
          <a:prstGeom prst="rect">
            <a:avLst/>
          </a:prstGeom>
          <a:solidFill>
            <a:srgbClr val="FFFFFF"/>
          </a:solidFill>
          <a:ln w="25400" cap="flat">
            <a:solidFill>
              <a:schemeClr val="accent1"/>
            </a:solidFill>
            <a:prstDash val="solid"/>
            <a:round/>
          </a:ln>
          <a:effectLst>
            <a:outerShdw blurRad="38100" dist="25400" dir="5400000" rotWithShape="0">
              <a:srgbClr val="000000">
                <a:alpha val="50000"/>
              </a:srgbClr>
            </a:outerShdw>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ctr" defTabSz="825500" rtl="0" fontAlgn="auto" latinLnBrk="0" hangingPunct="0">
              <a:lnSpc>
                <a:spcPct val="100000"/>
              </a:lnSpc>
              <a:spcBef>
                <a:spcPts val="0"/>
              </a:spcBef>
              <a:spcAft>
                <a:spcPts val="0"/>
              </a:spcAft>
              <a:buClrTx/>
              <a:buSzTx/>
              <a:buFontTx/>
              <a:buNone/>
              <a:tabLst/>
            </a:pPr>
            <a:r>
              <a:rPr lang="en-US" u="sng" dirty="0"/>
              <a:t>Not Attending Convention</a:t>
            </a:r>
          </a:p>
          <a:p>
            <a:pPr marL="914400" marR="0" indent="-914400" algn="l" defTabSz="825500" rtl="0" fontAlgn="auto" latinLnBrk="0" hangingPunct="0">
              <a:lnSpc>
                <a:spcPct val="100000"/>
              </a:lnSpc>
              <a:spcBef>
                <a:spcPts val="0"/>
              </a:spcBef>
              <a:spcAft>
                <a:spcPts val="0"/>
              </a:spcAft>
              <a:buClrTx/>
              <a:buSzTx/>
              <a:buFontTx/>
              <a:buAutoNum type="arabicPeriod"/>
              <a:tabLst/>
            </a:pPr>
            <a:r>
              <a:rPr lang="en-US" dirty="0"/>
              <a:t>Go to Proxy Card at &lt;navyleague.org&gt;.</a:t>
            </a:r>
          </a:p>
          <a:p>
            <a:pPr marL="914400" marR="0" indent="-914400" algn="l" defTabSz="825500" rtl="0" fontAlgn="auto" latinLnBrk="0" hangingPunct="0">
              <a:lnSpc>
                <a:spcPct val="100000"/>
              </a:lnSpc>
              <a:spcBef>
                <a:spcPts val="0"/>
              </a:spcBef>
              <a:spcAft>
                <a:spcPts val="0"/>
              </a:spcAft>
              <a:buClrTx/>
              <a:buSzTx/>
              <a:buFontTx/>
              <a:buAutoNum type="arabicPeriod"/>
              <a:tabLst/>
            </a:pPr>
            <a:r>
              <a:rPr lang="en-US" dirty="0"/>
              <a:t>Follow the directions to complete the proxy card and return card to National so your vote counts</a:t>
            </a:r>
          </a:p>
          <a:p>
            <a:pPr marL="0" marR="0" indent="0" algn="ctr" defTabSz="825500" rtl="0" fontAlgn="auto" latinLnBrk="0" hangingPunct="0">
              <a:lnSpc>
                <a:spcPct val="100000"/>
              </a:lnSpc>
              <a:spcBef>
                <a:spcPts val="0"/>
              </a:spcBef>
              <a:spcAft>
                <a:spcPts val="0"/>
              </a:spcAft>
              <a:buClrTx/>
              <a:buSzTx/>
              <a:buFontTx/>
              <a:buNone/>
              <a:tabLst/>
            </a:pPr>
            <a:endParaRPr kumimoji="0" lang="en-US" sz="5000" b="0" i="0" u="none" strike="noStrike" cap="none" spc="0" normalizeH="0" baseline="0" dirty="0">
              <a:ln>
                <a:noFill/>
              </a:ln>
              <a:solidFill>
                <a:srgbClr val="000000"/>
              </a:solidFill>
              <a:effectLst/>
              <a:uFillTx/>
              <a:latin typeface="+mj-lt"/>
              <a:ea typeface="+mj-ea"/>
              <a:cs typeface="+mj-cs"/>
              <a:sym typeface="Lucida Grande"/>
            </a:endParaRPr>
          </a:p>
        </p:txBody>
      </p:sp>
    </p:spTree>
    <p:extLst>
      <p:ext uri="{BB962C8B-B14F-4D97-AF65-F5344CB8AC3E}">
        <p14:creationId xmlns:p14="http://schemas.microsoft.com/office/powerpoint/2010/main" val="281399886"/>
      </p:ext>
    </p:extLst>
  </p:cSld>
  <p:clrMapOvr>
    <a:masterClrMapping/>
  </p:clrMapOvr>
  <p:transition spd="med"/>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12084" y="2260444"/>
            <a:ext cx="18871361" cy="1807404"/>
          </a:xfrm>
        </p:spPr>
        <p:txBody>
          <a:bodyPr/>
          <a:lstStyle/>
          <a:p>
            <a:pPr algn="ctr"/>
            <a:r>
              <a:rPr lang="en-US" dirty="0"/>
              <a:t>Proxy Card </a:t>
            </a:r>
          </a:p>
        </p:txBody>
      </p:sp>
      <p:sp>
        <p:nvSpPr>
          <p:cNvPr id="3" name="Text Placeholder 2"/>
          <p:cNvSpPr>
            <a:spLocks noGrp="1"/>
          </p:cNvSpPr>
          <p:nvPr>
            <p:ph type="body" sz="half" idx="1"/>
          </p:nvPr>
        </p:nvSpPr>
        <p:spPr>
          <a:xfrm>
            <a:off x="1600200" y="5361709"/>
            <a:ext cx="20489371" cy="7107381"/>
          </a:xfrm>
        </p:spPr>
        <p:txBody>
          <a:bodyPr/>
          <a:lstStyle/>
          <a:p>
            <a:endParaRPr lang="en-US" dirty="0"/>
          </a:p>
        </p:txBody>
      </p:sp>
      <p:sp>
        <p:nvSpPr>
          <p:cNvPr id="4" name="Slide Number Placeholder 3"/>
          <p:cNvSpPr>
            <a:spLocks noGrp="1"/>
          </p:cNvSpPr>
          <p:nvPr>
            <p:ph type="sldNum" sz="quarter" idx="2"/>
          </p:nvPr>
        </p:nvSpPr>
        <p:spPr/>
        <p:txBody>
          <a:bodyPr/>
          <a:lstStyle/>
          <a:p>
            <a:fld id="{86CB4B4D-7CA3-9044-876B-883B54F8677D}" type="slidenum">
              <a:rPr lang="en-US" smtClean="0"/>
              <a:t>15</a:t>
            </a:fld>
            <a:endParaRPr lang="en-US"/>
          </a:p>
        </p:txBody>
      </p:sp>
      <p:sp>
        <p:nvSpPr>
          <p:cNvPr id="5" name="Rectangle 4"/>
          <p:cNvSpPr/>
          <p:nvPr/>
        </p:nvSpPr>
        <p:spPr>
          <a:xfrm>
            <a:off x="12823874" y="3756120"/>
            <a:ext cx="9232941" cy="7643118"/>
          </a:xfrm>
          <a:prstGeom prst="rect">
            <a:avLst/>
          </a:prstGeom>
          <a:solidFill>
            <a:srgbClr val="FFFFFF"/>
          </a:solidFill>
          <a:ln w="25400" cap="flat">
            <a:solidFill>
              <a:schemeClr val="accent1"/>
            </a:solidFill>
            <a:prstDash val="solid"/>
            <a:round/>
          </a:ln>
          <a:effectLst>
            <a:outerShdw blurRad="38100" dist="25400" dir="5400000" rotWithShape="0">
              <a:srgbClr val="000000">
                <a:alpha val="50000"/>
              </a:srgbClr>
            </a:outerShdw>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algn="l"/>
            <a:r>
              <a:rPr lang="en-US" dirty="0"/>
              <a:t>5. </a:t>
            </a:r>
            <a:r>
              <a:rPr lang="en-US" sz="4400" dirty="0"/>
              <a:t>Receiving and acting on changes to the Navy League bylaws that will authorize the election of National Delegates who shall have and may exercise all of the powers, rights and privileges of the Members at meetings of the National Delegates. </a:t>
            </a:r>
            <a:r>
              <a:rPr lang="en-US" sz="4400" i="1" dirty="0"/>
              <a:t>See Vote Apportioning section below and select one accordingly</a:t>
            </a:r>
            <a:r>
              <a:rPr lang="en-US" sz="4000" i="1" dirty="0"/>
              <a:t>.</a:t>
            </a:r>
          </a:p>
          <a:p>
            <a:pPr algn="l"/>
            <a:r>
              <a:rPr kumimoji="0" lang="en-US" sz="4000" b="0" i="1" u="none" strike="noStrike" cap="none" spc="0" normalizeH="0" baseline="0" dirty="0">
                <a:ln>
                  <a:noFill/>
                </a:ln>
                <a:solidFill>
                  <a:srgbClr val="000000"/>
                </a:solidFill>
                <a:effectLst/>
                <a:uFillTx/>
                <a:sym typeface="Lucida Grande"/>
              </a:rPr>
              <a:t>	</a:t>
            </a:r>
            <a:r>
              <a:rPr kumimoji="0" lang="en-US" sz="2400" b="0" i="1" u="none" strike="noStrike" cap="none" spc="0" normalizeH="0" baseline="0" dirty="0">
                <a:ln>
                  <a:noFill/>
                </a:ln>
                <a:solidFill>
                  <a:srgbClr val="000000"/>
                </a:solidFill>
                <a:effectLst/>
                <a:uFillTx/>
                <a:sym typeface="Lucida Grande"/>
              </a:rPr>
              <a:t>Undirected</a:t>
            </a:r>
          </a:p>
          <a:p>
            <a:pPr algn="l"/>
            <a:r>
              <a:rPr lang="en-US" sz="2400" i="1" dirty="0"/>
              <a:t>	Yes</a:t>
            </a:r>
          </a:p>
          <a:p>
            <a:pPr algn="l"/>
            <a:r>
              <a:rPr kumimoji="0" lang="en-US" sz="2400" b="0" i="1" u="none" strike="noStrike" cap="none" spc="0" normalizeH="0" baseline="0" dirty="0">
                <a:ln>
                  <a:noFill/>
                </a:ln>
                <a:solidFill>
                  <a:srgbClr val="000000"/>
                </a:solidFill>
                <a:effectLst/>
                <a:uFillTx/>
                <a:sym typeface="Lucida Grande"/>
              </a:rPr>
              <a:t>	No</a:t>
            </a:r>
            <a:endParaRPr kumimoji="0" lang="en-US" sz="2400" b="0" i="0" u="none" strike="noStrike" cap="none" spc="0" normalizeH="0" baseline="0" dirty="0">
              <a:ln>
                <a:noFill/>
              </a:ln>
              <a:solidFill>
                <a:srgbClr val="000000"/>
              </a:solidFill>
              <a:effectLst/>
              <a:uFillTx/>
              <a:sym typeface="Lucida Grande"/>
            </a:endParaRPr>
          </a:p>
        </p:txBody>
      </p:sp>
      <p:sp>
        <p:nvSpPr>
          <p:cNvPr id="6" name="Rectangle 5"/>
          <p:cNvSpPr/>
          <p:nvPr/>
        </p:nvSpPr>
        <p:spPr>
          <a:xfrm>
            <a:off x="1038714" y="3756120"/>
            <a:ext cx="11201777" cy="8905002"/>
          </a:xfrm>
          <a:prstGeom prst="rect">
            <a:avLst/>
          </a:prstGeom>
          <a:solidFill>
            <a:srgbClr val="FFFFFF"/>
          </a:solidFill>
          <a:ln w="25400" cap="flat">
            <a:solidFill>
              <a:schemeClr val="accent1"/>
            </a:solidFill>
            <a:prstDash val="solid"/>
            <a:round/>
          </a:ln>
          <a:effectLst>
            <a:outerShdw blurRad="38100" dist="25400" dir="5400000" rotWithShape="0">
              <a:srgbClr val="000000">
                <a:alpha val="50000"/>
              </a:srgbClr>
            </a:outerShdw>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ctr" defTabSz="825500" rtl="0" fontAlgn="auto" latinLnBrk="0" hangingPunct="0">
              <a:lnSpc>
                <a:spcPct val="100000"/>
              </a:lnSpc>
              <a:spcBef>
                <a:spcPts val="0"/>
              </a:spcBef>
              <a:spcAft>
                <a:spcPts val="0"/>
              </a:spcAft>
              <a:buClrTx/>
              <a:buSzTx/>
              <a:buFontTx/>
              <a:buNone/>
              <a:tabLst/>
            </a:pPr>
            <a:r>
              <a:rPr kumimoji="0" lang="en-US" sz="4400" b="0" i="0" u="none" strike="noStrike" cap="none" spc="0" normalizeH="0" baseline="0" dirty="0">
                <a:ln>
                  <a:noFill/>
                </a:ln>
                <a:solidFill>
                  <a:srgbClr val="000000"/>
                </a:solidFill>
                <a:effectLst/>
                <a:uFillTx/>
                <a:sym typeface="Lucida Grande"/>
              </a:rPr>
              <a:t>Completing</a:t>
            </a:r>
            <a:r>
              <a:rPr kumimoji="0" lang="en-US" sz="4400" b="0" i="0" u="none" strike="noStrike" cap="none" spc="0" normalizeH="0" dirty="0">
                <a:ln>
                  <a:noFill/>
                </a:ln>
                <a:solidFill>
                  <a:srgbClr val="000000"/>
                </a:solidFill>
                <a:effectLst/>
                <a:uFillTx/>
                <a:sym typeface="Lucida Grande"/>
              </a:rPr>
              <a:t> the </a:t>
            </a:r>
            <a:r>
              <a:rPr kumimoji="0" lang="en-US" sz="4400" b="0" i="0" u="none" strike="noStrike" cap="none" spc="0" normalizeH="0" baseline="0" dirty="0">
                <a:ln>
                  <a:noFill/>
                </a:ln>
                <a:solidFill>
                  <a:srgbClr val="000000"/>
                </a:solidFill>
                <a:effectLst/>
                <a:uFillTx/>
                <a:sym typeface="Lucida Grande"/>
              </a:rPr>
              <a:t>On-Line Proxy</a:t>
            </a:r>
          </a:p>
          <a:p>
            <a:pPr marL="914400" marR="0" indent="-914400" algn="l" defTabSz="825500" rtl="0" fontAlgn="auto" latinLnBrk="0" hangingPunct="0">
              <a:lnSpc>
                <a:spcPct val="100000"/>
              </a:lnSpc>
              <a:spcBef>
                <a:spcPts val="0"/>
              </a:spcBef>
              <a:spcAft>
                <a:spcPts val="0"/>
              </a:spcAft>
              <a:buClrTx/>
              <a:buSzTx/>
              <a:buFontTx/>
              <a:buAutoNum type="arabicPeriod"/>
              <a:tabLst/>
            </a:pPr>
            <a:r>
              <a:rPr lang="en-US" sz="4400" dirty="0"/>
              <a:t>Access &lt;navyleague.org&gt;</a:t>
            </a:r>
          </a:p>
          <a:p>
            <a:pPr marL="914400" marR="0" indent="-914400" algn="l" defTabSz="825500" rtl="0" fontAlgn="auto" latinLnBrk="0" hangingPunct="0">
              <a:lnSpc>
                <a:spcPct val="100000"/>
              </a:lnSpc>
              <a:spcBef>
                <a:spcPts val="0"/>
              </a:spcBef>
              <a:spcAft>
                <a:spcPts val="0"/>
              </a:spcAft>
              <a:buClrTx/>
              <a:buSzTx/>
              <a:buFontTx/>
              <a:buAutoNum type="arabicPeriod"/>
              <a:tabLst/>
            </a:pPr>
            <a:r>
              <a:rPr kumimoji="0" lang="en-US" sz="4400" b="0" i="0" u="none" strike="noStrike" cap="none" spc="0" normalizeH="0" baseline="0" dirty="0">
                <a:ln>
                  <a:noFill/>
                </a:ln>
                <a:solidFill>
                  <a:srgbClr val="000000"/>
                </a:solidFill>
                <a:effectLst/>
                <a:uFillTx/>
                <a:sym typeface="Lucida Grande"/>
              </a:rPr>
              <a:t>Log into</a:t>
            </a:r>
            <a:r>
              <a:rPr kumimoji="0" lang="en-US" sz="4400" b="0" i="0" u="none" strike="noStrike" cap="none" spc="0" normalizeH="0" dirty="0">
                <a:ln>
                  <a:noFill/>
                </a:ln>
                <a:solidFill>
                  <a:srgbClr val="000000"/>
                </a:solidFill>
                <a:effectLst/>
                <a:uFillTx/>
                <a:sym typeface="Lucida Grande"/>
              </a:rPr>
              <a:t> member portal (icon located at top right of page)</a:t>
            </a:r>
          </a:p>
          <a:p>
            <a:pPr marL="914400" marR="0" indent="-914400" algn="l" defTabSz="825500" rtl="0" fontAlgn="auto" latinLnBrk="0" hangingPunct="0">
              <a:lnSpc>
                <a:spcPct val="100000"/>
              </a:lnSpc>
              <a:spcBef>
                <a:spcPts val="0"/>
              </a:spcBef>
              <a:spcAft>
                <a:spcPts val="0"/>
              </a:spcAft>
              <a:buClrTx/>
              <a:buSzTx/>
              <a:buFontTx/>
              <a:buAutoNum type="arabicPeriod"/>
              <a:tabLst/>
            </a:pPr>
            <a:r>
              <a:rPr kumimoji="0" lang="en-US" sz="4400" b="0" i="0" u="none" strike="noStrike" cap="none" spc="0" normalizeH="0" baseline="0" dirty="0">
                <a:ln>
                  <a:noFill/>
                </a:ln>
                <a:solidFill>
                  <a:srgbClr val="000000"/>
                </a:solidFill>
                <a:effectLst/>
                <a:uFillTx/>
                <a:sym typeface="Lucida Grande"/>
              </a:rPr>
              <a:t>On member page click on “Meetings and Events”</a:t>
            </a:r>
          </a:p>
          <a:p>
            <a:pPr marL="914400" marR="0" indent="-914400" algn="l" defTabSz="825500" rtl="0" fontAlgn="auto" latinLnBrk="0" hangingPunct="0">
              <a:lnSpc>
                <a:spcPct val="100000"/>
              </a:lnSpc>
              <a:spcBef>
                <a:spcPts val="0"/>
              </a:spcBef>
              <a:spcAft>
                <a:spcPts val="0"/>
              </a:spcAft>
              <a:buClrTx/>
              <a:buSzTx/>
              <a:buFontTx/>
              <a:buAutoNum type="arabicPeriod"/>
              <a:tabLst/>
            </a:pPr>
            <a:r>
              <a:rPr lang="en-US" sz="4400" dirty="0"/>
              <a:t>From Dropdown select “National Convention”</a:t>
            </a:r>
          </a:p>
          <a:p>
            <a:pPr marL="914400" marR="0" indent="-914400" algn="l" defTabSz="825500" rtl="0" fontAlgn="auto" latinLnBrk="0" hangingPunct="0">
              <a:lnSpc>
                <a:spcPct val="100000"/>
              </a:lnSpc>
              <a:spcBef>
                <a:spcPts val="0"/>
              </a:spcBef>
              <a:spcAft>
                <a:spcPts val="0"/>
              </a:spcAft>
              <a:buClrTx/>
              <a:buSzTx/>
              <a:buFontTx/>
              <a:buAutoNum type="arabicPeriod"/>
              <a:tabLst/>
            </a:pPr>
            <a:r>
              <a:rPr lang="en-US" sz="4400" dirty="0"/>
              <a:t>On convention page select “Proxy” and then “Complete Proxy Card”</a:t>
            </a:r>
          </a:p>
          <a:p>
            <a:pPr marL="914400" marR="0" indent="-914400" algn="l" defTabSz="825500" rtl="0" fontAlgn="auto" latinLnBrk="0" hangingPunct="0">
              <a:lnSpc>
                <a:spcPct val="100000"/>
              </a:lnSpc>
              <a:spcBef>
                <a:spcPts val="0"/>
              </a:spcBef>
              <a:spcAft>
                <a:spcPts val="0"/>
              </a:spcAft>
              <a:buClrTx/>
              <a:buSzTx/>
              <a:buFontTx/>
              <a:buAutoNum type="arabicPeriod"/>
              <a:tabLst/>
            </a:pPr>
            <a:r>
              <a:rPr kumimoji="0" lang="en-US" sz="4400" b="0" i="0" u="none" strike="noStrike" cap="none" spc="0" normalizeH="0" baseline="0" dirty="0">
                <a:ln>
                  <a:noFill/>
                </a:ln>
                <a:solidFill>
                  <a:srgbClr val="000000"/>
                </a:solidFill>
                <a:effectLst/>
                <a:uFillTx/>
                <a:sym typeface="Lucida Grande"/>
              </a:rPr>
              <a:t>Read and </a:t>
            </a:r>
            <a:r>
              <a:rPr lang="en-US" sz="4400" dirty="0"/>
              <a:t>complete proxy</a:t>
            </a:r>
          </a:p>
          <a:p>
            <a:pPr marL="914400" marR="0" indent="-914400" algn="l" defTabSz="825500" rtl="0" fontAlgn="auto" latinLnBrk="0" hangingPunct="0">
              <a:lnSpc>
                <a:spcPct val="100000"/>
              </a:lnSpc>
              <a:spcBef>
                <a:spcPts val="0"/>
              </a:spcBef>
              <a:spcAft>
                <a:spcPts val="0"/>
              </a:spcAft>
              <a:buClrTx/>
              <a:buSzTx/>
              <a:buFontTx/>
              <a:buAutoNum type="arabicPeriod"/>
              <a:tabLst/>
            </a:pPr>
            <a:r>
              <a:rPr kumimoji="0" lang="en-US" sz="4400" b="0" i="0" u="none" strike="noStrike" cap="none" spc="0" normalizeH="0" baseline="0" dirty="0">
                <a:ln>
                  <a:noFill/>
                </a:ln>
                <a:solidFill>
                  <a:srgbClr val="000000"/>
                </a:solidFill>
                <a:effectLst/>
                <a:uFillTx/>
                <a:sym typeface="Lucida Grande"/>
              </a:rPr>
              <a:t>After complete-select “submit” and your vote will count</a:t>
            </a:r>
          </a:p>
        </p:txBody>
      </p:sp>
      <p:sp>
        <p:nvSpPr>
          <p:cNvPr id="9" name="Oval 8"/>
          <p:cNvSpPr/>
          <p:nvPr/>
        </p:nvSpPr>
        <p:spPr>
          <a:xfrm>
            <a:off x="13251875" y="10273914"/>
            <a:ext cx="304802" cy="159329"/>
          </a:xfrm>
          <a:prstGeom prst="ellipse">
            <a:avLst/>
          </a:prstGeom>
          <a:solidFill>
            <a:srgbClr val="FFFFFF"/>
          </a:solidFill>
          <a:ln w="25400" cap="flat">
            <a:solidFill>
              <a:schemeClr val="accent1"/>
            </a:solidFill>
            <a:prstDash val="solid"/>
            <a:round/>
          </a:ln>
          <a:effectLst>
            <a:outerShdw blurRad="38100" dist="25400" dir="5400000" rotWithShape="0">
              <a:srgbClr val="000000">
                <a:alpha val="50000"/>
              </a:srgbClr>
            </a:outerShdw>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ctr" defTabSz="825500" rtl="0" fontAlgn="auto" latinLnBrk="0" hangingPunct="0">
              <a:lnSpc>
                <a:spcPct val="100000"/>
              </a:lnSpc>
              <a:spcBef>
                <a:spcPts val="0"/>
              </a:spcBef>
              <a:spcAft>
                <a:spcPts val="0"/>
              </a:spcAft>
              <a:buClrTx/>
              <a:buSzTx/>
              <a:buFontTx/>
              <a:buNone/>
              <a:tabLst/>
            </a:pPr>
            <a:endParaRPr kumimoji="0" lang="en-US" sz="5000" b="0" i="0" u="none" strike="noStrike" cap="none" spc="0" normalizeH="0" baseline="0" dirty="0">
              <a:ln>
                <a:noFill/>
              </a:ln>
              <a:solidFill>
                <a:srgbClr val="000000"/>
              </a:solidFill>
              <a:effectLst/>
              <a:uFillTx/>
              <a:latin typeface="+mj-lt"/>
              <a:ea typeface="+mj-ea"/>
              <a:cs typeface="+mj-cs"/>
              <a:sym typeface="Lucida Grande"/>
            </a:endParaRPr>
          </a:p>
        </p:txBody>
      </p:sp>
      <p:sp>
        <p:nvSpPr>
          <p:cNvPr id="10" name="Oval 9"/>
          <p:cNvSpPr/>
          <p:nvPr/>
        </p:nvSpPr>
        <p:spPr>
          <a:xfrm>
            <a:off x="13335000" y="11069780"/>
            <a:ext cx="304802" cy="159329"/>
          </a:xfrm>
          <a:prstGeom prst="ellipse">
            <a:avLst/>
          </a:prstGeom>
          <a:solidFill>
            <a:srgbClr val="FFFFFF"/>
          </a:solidFill>
          <a:ln w="25400" cap="flat">
            <a:solidFill>
              <a:schemeClr val="accent1"/>
            </a:solidFill>
            <a:prstDash val="solid"/>
            <a:round/>
          </a:ln>
          <a:effectLst>
            <a:outerShdw blurRad="38100" dist="25400" dir="5400000" rotWithShape="0">
              <a:srgbClr val="000000">
                <a:alpha val="50000"/>
              </a:srgbClr>
            </a:outerShdw>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ctr" defTabSz="825500" rtl="0" fontAlgn="auto" latinLnBrk="0" hangingPunct="0">
              <a:lnSpc>
                <a:spcPct val="100000"/>
              </a:lnSpc>
              <a:spcBef>
                <a:spcPts val="0"/>
              </a:spcBef>
              <a:spcAft>
                <a:spcPts val="0"/>
              </a:spcAft>
              <a:buClrTx/>
              <a:buSzTx/>
              <a:buFontTx/>
              <a:buNone/>
              <a:tabLst/>
            </a:pPr>
            <a:endParaRPr kumimoji="0" lang="en-US" sz="5000" b="0" i="0" u="none" strike="noStrike" cap="none" spc="0" normalizeH="0" baseline="0" dirty="0">
              <a:ln>
                <a:noFill/>
              </a:ln>
              <a:solidFill>
                <a:srgbClr val="000000"/>
              </a:solidFill>
              <a:effectLst/>
              <a:uFillTx/>
              <a:latin typeface="+mj-lt"/>
              <a:ea typeface="+mj-ea"/>
              <a:cs typeface="+mj-cs"/>
              <a:sym typeface="Lucida Grande"/>
            </a:endParaRPr>
          </a:p>
        </p:txBody>
      </p:sp>
      <p:sp>
        <p:nvSpPr>
          <p:cNvPr id="11" name="Oval 10"/>
          <p:cNvSpPr/>
          <p:nvPr/>
        </p:nvSpPr>
        <p:spPr>
          <a:xfrm>
            <a:off x="13293435" y="10695707"/>
            <a:ext cx="304802" cy="159329"/>
          </a:xfrm>
          <a:prstGeom prst="ellipse">
            <a:avLst/>
          </a:prstGeom>
          <a:solidFill>
            <a:srgbClr val="FFFFFF"/>
          </a:solidFill>
          <a:ln w="25400" cap="flat">
            <a:solidFill>
              <a:schemeClr val="accent1"/>
            </a:solidFill>
            <a:prstDash val="solid"/>
            <a:round/>
          </a:ln>
          <a:effectLst>
            <a:outerShdw blurRad="38100" dist="25400" dir="5400000" rotWithShape="0">
              <a:srgbClr val="000000">
                <a:alpha val="50000"/>
              </a:srgbClr>
            </a:outerShdw>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ctr" defTabSz="825500" rtl="0" fontAlgn="auto" latinLnBrk="0" hangingPunct="0">
              <a:lnSpc>
                <a:spcPct val="100000"/>
              </a:lnSpc>
              <a:spcBef>
                <a:spcPts val="0"/>
              </a:spcBef>
              <a:spcAft>
                <a:spcPts val="0"/>
              </a:spcAft>
              <a:buClrTx/>
              <a:buSzTx/>
              <a:buFontTx/>
              <a:buNone/>
              <a:tabLst/>
            </a:pPr>
            <a:endParaRPr kumimoji="0" lang="en-US" sz="5000" b="0" i="0" u="none" strike="noStrike" cap="none" spc="0" normalizeH="0" baseline="0" dirty="0">
              <a:ln>
                <a:noFill/>
              </a:ln>
              <a:solidFill>
                <a:srgbClr val="000000"/>
              </a:solidFill>
              <a:effectLst/>
              <a:uFillTx/>
              <a:latin typeface="+mj-lt"/>
              <a:ea typeface="+mj-ea"/>
              <a:cs typeface="+mj-cs"/>
              <a:sym typeface="Lucida Grande"/>
            </a:endParaRPr>
          </a:p>
        </p:txBody>
      </p:sp>
    </p:spTree>
    <p:extLst>
      <p:ext uri="{BB962C8B-B14F-4D97-AF65-F5344CB8AC3E}">
        <p14:creationId xmlns:p14="http://schemas.microsoft.com/office/powerpoint/2010/main" val="1980067762"/>
      </p:ext>
    </p:extLst>
  </p:cSld>
  <p:clrMapOvr>
    <a:masterClrMapping/>
  </p:clrMapOvr>
  <p:transition spd="med"/>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3E6DC2F3-2EC1-4C70-BF58-3FF69371D985}"/>
              </a:ext>
            </a:extLst>
          </p:cNvPr>
          <p:cNvSpPr>
            <a:spLocks noGrp="1"/>
          </p:cNvSpPr>
          <p:nvPr>
            <p:ph type="sldNum" sz="quarter" idx="2"/>
          </p:nvPr>
        </p:nvSpPr>
        <p:spPr/>
        <p:txBody>
          <a:bodyPr/>
          <a:lstStyle/>
          <a:p>
            <a:fld id="{86CB4B4D-7CA3-9044-876B-883B54F8677D}" type="slidenum">
              <a:rPr lang="en-US" smtClean="0"/>
              <a:t>16</a:t>
            </a:fld>
            <a:endParaRPr lang="en-US"/>
          </a:p>
        </p:txBody>
      </p:sp>
      <p:sp>
        <p:nvSpPr>
          <p:cNvPr id="6" name="Title 5"/>
          <p:cNvSpPr>
            <a:spLocks noGrp="1"/>
          </p:cNvSpPr>
          <p:nvPr>
            <p:ph type="title"/>
          </p:nvPr>
        </p:nvSpPr>
        <p:spPr>
          <a:xfrm>
            <a:off x="0" y="6230679"/>
            <a:ext cx="24384000" cy="1892595"/>
          </a:xfrm>
        </p:spPr>
        <p:txBody>
          <a:bodyPr/>
          <a:lstStyle/>
          <a:p>
            <a:pPr algn="ctr"/>
            <a:r>
              <a:rPr lang="en-US" dirty="0"/>
              <a:t>Questions?</a:t>
            </a:r>
          </a:p>
        </p:txBody>
      </p:sp>
    </p:spTree>
    <p:extLst>
      <p:ext uri="{BB962C8B-B14F-4D97-AF65-F5344CB8AC3E}">
        <p14:creationId xmlns:p14="http://schemas.microsoft.com/office/powerpoint/2010/main" val="59647355"/>
      </p:ext>
    </p:extLst>
  </p:cSld>
  <p:clrMapOvr>
    <a:masterClrMapping/>
  </p:clrMapOvr>
  <p:transition spd="med"/>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Backup Slides</a:t>
            </a:r>
          </a:p>
        </p:txBody>
      </p:sp>
      <p:sp>
        <p:nvSpPr>
          <p:cNvPr id="4" name="Slide Number Placeholder 3"/>
          <p:cNvSpPr>
            <a:spLocks noGrp="1"/>
          </p:cNvSpPr>
          <p:nvPr>
            <p:ph type="sldNum" sz="quarter" idx="2"/>
          </p:nvPr>
        </p:nvSpPr>
        <p:spPr/>
        <p:txBody>
          <a:bodyPr/>
          <a:lstStyle/>
          <a:p>
            <a:fld id="{86CB4B4D-7CA3-9044-876B-883B54F8677D}" type="slidenum">
              <a:rPr lang="en-US" smtClean="0"/>
              <a:t>17</a:t>
            </a:fld>
            <a:endParaRPr lang="en-US"/>
          </a:p>
        </p:txBody>
      </p:sp>
    </p:spTree>
    <p:extLst>
      <p:ext uri="{BB962C8B-B14F-4D97-AF65-F5344CB8AC3E}">
        <p14:creationId xmlns:p14="http://schemas.microsoft.com/office/powerpoint/2010/main" val="3027050219"/>
      </p:ext>
    </p:extLst>
  </p:cSld>
  <p:clrMapOvr>
    <a:masterClrMapping/>
  </p:clrMapOvr>
  <p:transition spd="med"/>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239391-0519-4676-BEBC-8233E0CA0818}"/>
              </a:ext>
            </a:extLst>
          </p:cNvPr>
          <p:cNvSpPr>
            <a:spLocks noGrp="1"/>
          </p:cNvSpPr>
          <p:nvPr>
            <p:ph type="title"/>
          </p:nvPr>
        </p:nvSpPr>
        <p:spPr>
          <a:xfrm>
            <a:off x="1533408" y="2678800"/>
            <a:ext cx="20073007" cy="1807404"/>
          </a:xfrm>
        </p:spPr>
        <p:txBody>
          <a:bodyPr>
            <a:normAutofit/>
          </a:bodyPr>
          <a:lstStyle/>
          <a:p>
            <a:r>
              <a:rPr lang="en-US" sz="8000" b="1" dirty="0">
                <a:solidFill>
                  <a:schemeClr val="accent1">
                    <a:lumMod val="50000"/>
                  </a:schemeClr>
                </a:solidFill>
                <a:latin typeface="Times New Roman" panose="02020603050405020304" pitchFamily="18" charset="0"/>
                <a:cs typeface="Times New Roman" panose="02020603050405020304" pitchFamily="18" charset="0"/>
              </a:rPr>
              <a:t>Other Organizations BOD Size</a:t>
            </a:r>
          </a:p>
        </p:txBody>
      </p:sp>
      <p:sp>
        <p:nvSpPr>
          <p:cNvPr id="4" name="Slide Number Placeholder 3">
            <a:extLst>
              <a:ext uri="{FF2B5EF4-FFF2-40B4-BE49-F238E27FC236}">
                <a16:creationId xmlns:a16="http://schemas.microsoft.com/office/drawing/2014/main" id="{AD537097-15B5-42F8-A936-AFA71DD8FFD8}"/>
              </a:ext>
            </a:extLst>
          </p:cNvPr>
          <p:cNvSpPr>
            <a:spLocks noGrp="1"/>
          </p:cNvSpPr>
          <p:nvPr>
            <p:ph type="sldNum" sz="quarter" idx="2"/>
          </p:nvPr>
        </p:nvSpPr>
        <p:spPr/>
        <p:txBody>
          <a:bodyPr/>
          <a:lstStyle/>
          <a:p>
            <a:fld id="{86CB4B4D-7CA3-9044-876B-883B54F8677D}" type="slidenum">
              <a:rPr lang="en-US" smtClean="0"/>
              <a:t>18</a:t>
            </a:fld>
            <a:endParaRPr lang="en-US"/>
          </a:p>
        </p:txBody>
      </p:sp>
      <p:graphicFrame>
        <p:nvGraphicFramePr>
          <p:cNvPr id="5" name="Table 4"/>
          <p:cNvGraphicFramePr>
            <a:graphicFrameLocks noGrp="1"/>
          </p:cNvGraphicFramePr>
          <p:nvPr>
            <p:extLst>
              <p:ext uri="{D42A27DB-BD31-4B8C-83A1-F6EECF244321}">
                <p14:modId xmlns:p14="http://schemas.microsoft.com/office/powerpoint/2010/main" val="1301329523"/>
              </p:ext>
            </p:extLst>
          </p:nvPr>
        </p:nvGraphicFramePr>
        <p:xfrm>
          <a:off x="1533408" y="3993590"/>
          <a:ext cx="21422771" cy="8783880"/>
        </p:xfrm>
        <a:graphic>
          <a:graphicData uri="http://schemas.openxmlformats.org/drawingml/2006/table">
            <a:tbl>
              <a:tblPr firstRow="1" bandRow="1">
                <a:tableStyleId>{5940675A-B579-460E-94D1-54222C63F5DA}</a:tableStyleId>
              </a:tblPr>
              <a:tblGrid>
                <a:gridCol w="10930270">
                  <a:extLst>
                    <a:ext uri="{9D8B030D-6E8A-4147-A177-3AD203B41FA5}">
                      <a16:colId xmlns:a16="http://schemas.microsoft.com/office/drawing/2014/main" val="1054795078"/>
                    </a:ext>
                  </a:extLst>
                </a:gridCol>
                <a:gridCol w="3296094">
                  <a:extLst>
                    <a:ext uri="{9D8B030D-6E8A-4147-A177-3AD203B41FA5}">
                      <a16:colId xmlns:a16="http://schemas.microsoft.com/office/drawing/2014/main" val="716655751"/>
                    </a:ext>
                  </a:extLst>
                </a:gridCol>
                <a:gridCol w="3381153">
                  <a:extLst>
                    <a:ext uri="{9D8B030D-6E8A-4147-A177-3AD203B41FA5}">
                      <a16:colId xmlns:a16="http://schemas.microsoft.com/office/drawing/2014/main" val="872471078"/>
                    </a:ext>
                  </a:extLst>
                </a:gridCol>
                <a:gridCol w="3815254">
                  <a:extLst>
                    <a:ext uri="{9D8B030D-6E8A-4147-A177-3AD203B41FA5}">
                      <a16:colId xmlns:a16="http://schemas.microsoft.com/office/drawing/2014/main" val="3113544940"/>
                    </a:ext>
                  </a:extLst>
                </a:gridCol>
              </a:tblGrid>
              <a:tr h="2065354">
                <a:tc>
                  <a:txBody>
                    <a:bodyPr/>
                    <a:lstStyle/>
                    <a:p>
                      <a:pPr algn="ctr"/>
                      <a:r>
                        <a:rPr lang="en-US" sz="4000" b="1" dirty="0">
                          <a:solidFill>
                            <a:srgbClr val="013360"/>
                          </a:solidFill>
                          <a:latin typeface="Times New Roman" panose="02020603050405020304" pitchFamily="18" charset="0"/>
                          <a:cs typeface="Times New Roman" panose="02020603050405020304" pitchFamily="18" charset="0"/>
                        </a:rPr>
                        <a:t>Organization Name</a:t>
                      </a:r>
                    </a:p>
                  </a:txBody>
                  <a:tcPr anchor="ctr"/>
                </a:tc>
                <a:tc>
                  <a:txBody>
                    <a:bodyPr/>
                    <a:lstStyle/>
                    <a:p>
                      <a:pPr algn="ctr"/>
                      <a:r>
                        <a:rPr lang="en-US" sz="4000" b="1" dirty="0">
                          <a:solidFill>
                            <a:srgbClr val="013360"/>
                          </a:solidFill>
                          <a:latin typeface="Times New Roman" panose="02020603050405020304" pitchFamily="18" charset="0"/>
                          <a:cs typeface="Times New Roman" panose="02020603050405020304" pitchFamily="18" charset="0"/>
                        </a:rPr>
                        <a:t># Directors</a:t>
                      </a:r>
                    </a:p>
                  </a:txBody>
                  <a:tcPr anchor="ctr"/>
                </a:tc>
                <a:tc>
                  <a:txBody>
                    <a:bodyPr/>
                    <a:lstStyle/>
                    <a:p>
                      <a:pPr algn="ctr"/>
                      <a:r>
                        <a:rPr lang="en-US" sz="4000" b="1" dirty="0">
                          <a:solidFill>
                            <a:srgbClr val="013360"/>
                          </a:solidFill>
                          <a:latin typeface="Times New Roman" panose="02020603050405020304" pitchFamily="18" charset="0"/>
                          <a:cs typeface="Times New Roman" panose="02020603050405020304" pitchFamily="18" charset="0"/>
                        </a:rPr>
                        <a:t># Members</a:t>
                      </a:r>
                    </a:p>
                  </a:txBody>
                  <a:tcPr anchor="ctr"/>
                </a:tc>
                <a:tc>
                  <a:txBody>
                    <a:bodyPr/>
                    <a:lstStyle/>
                    <a:p>
                      <a:pPr algn="ctr"/>
                      <a:r>
                        <a:rPr lang="en-US" sz="4000" b="1" dirty="0">
                          <a:solidFill>
                            <a:srgbClr val="013360"/>
                          </a:solidFill>
                          <a:latin typeface="Times New Roman" panose="02020603050405020304" pitchFamily="18" charset="0"/>
                          <a:cs typeface="Times New Roman" panose="02020603050405020304" pitchFamily="18" charset="0"/>
                        </a:rPr>
                        <a:t># Directors</a:t>
                      </a:r>
                      <a:r>
                        <a:rPr lang="en-US" sz="4000" b="1" baseline="0" dirty="0">
                          <a:solidFill>
                            <a:srgbClr val="013360"/>
                          </a:solidFill>
                          <a:latin typeface="Times New Roman" panose="02020603050405020304" pitchFamily="18" charset="0"/>
                          <a:cs typeface="Times New Roman" panose="02020603050405020304" pitchFamily="18" charset="0"/>
                        </a:rPr>
                        <a:t> </a:t>
                      </a:r>
                    </a:p>
                    <a:p>
                      <a:pPr algn="ctr"/>
                      <a:r>
                        <a:rPr lang="en-US" sz="4000" b="1" baseline="0" dirty="0">
                          <a:solidFill>
                            <a:srgbClr val="013360"/>
                          </a:solidFill>
                          <a:latin typeface="Times New Roman" panose="02020603050405020304" pitchFamily="18" charset="0"/>
                          <a:cs typeface="Times New Roman" panose="02020603050405020304" pitchFamily="18" charset="0"/>
                        </a:rPr>
                        <a:t>per </a:t>
                      </a:r>
                      <a:r>
                        <a:rPr lang="en-US" sz="4000" b="1" dirty="0">
                          <a:solidFill>
                            <a:srgbClr val="013360"/>
                          </a:solidFill>
                          <a:latin typeface="Times New Roman" panose="02020603050405020304" pitchFamily="18" charset="0"/>
                          <a:cs typeface="Times New Roman" panose="02020603050405020304" pitchFamily="18" charset="0"/>
                        </a:rPr>
                        <a:t>Members</a:t>
                      </a:r>
                    </a:p>
                  </a:txBody>
                  <a:tcPr anchor="ctr"/>
                </a:tc>
                <a:extLst>
                  <a:ext uri="{0D108BD9-81ED-4DB2-BD59-A6C34878D82A}">
                    <a16:rowId xmlns:a16="http://schemas.microsoft.com/office/drawing/2014/main" val="466880372"/>
                  </a:ext>
                </a:extLst>
              </a:tr>
              <a:tr h="1104725">
                <a:tc>
                  <a:txBody>
                    <a:bodyPr/>
                    <a:lstStyle/>
                    <a:p>
                      <a:pPr algn="l"/>
                      <a:r>
                        <a:rPr lang="en-US" sz="4000" dirty="0">
                          <a:solidFill>
                            <a:srgbClr val="013360"/>
                          </a:solidFill>
                          <a:latin typeface="Times New Roman" panose="02020603050405020304" pitchFamily="18" charset="0"/>
                          <a:cs typeface="Times New Roman" panose="02020603050405020304" pitchFamily="18" charset="0"/>
                        </a:rPr>
                        <a:t>Military Officers Association of America (MOAA)</a:t>
                      </a:r>
                    </a:p>
                  </a:txBody>
                  <a:tcPr anchor="ctr"/>
                </a:tc>
                <a:tc>
                  <a:txBody>
                    <a:bodyPr/>
                    <a:lstStyle/>
                    <a:p>
                      <a:pPr algn="ctr"/>
                      <a:r>
                        <a:rPr lang="en-US" sz="4000" dirty="0">
                          <a:solidFill>
                            <a:srgbClr val="013360"/>
                          </a:solidFill>
                          <a:latin typeface="Times New Roman" panose="02020603050405020304" pitchFamily="18" charset="0"/>
                          <a:cs typeface="Times New Roman" panose="02020603050405020304" pitchFamily="18" charset="0"/>
                        </a:rPr>
                        <a:t>36 + 1 Chair</a:t>
                      </a:r>
                    </a:p>
                  </a:txBody>
                  <a:tcPr anchor="ctr"/>
                </a:tc>
                <a:tc>
                  <a:txBody>
                    <a:bodyPr/>
                    <a:lstStyle/>
                    <a:p>
                      <a:pPr algn="ctr"/>
                      <a:r>
                        <a:rPr lang="en-US" sz="4000" dirty="0">
                          <a:solidFill>
                            <a:srgbClr val="013360"/>
                          </a:solidFill>
                          <a:latin typeface="Times New Roman" panose="02020603050405020304" pitchFamily="18" charset="0"/>
                          <a:cs typeface="Times New Roman" panose="02020603050405020304" pitchFamily="18" charset="0"/>
                        </a:rPr>
                        <a:t>    340,000 </a:t>
                      </a:r>
                    </a:p>
                  </a:txBody>
                  <a:tcPr anchor="ctr"/>
                </a:tc>
                <a:tc>
                  <a:txBody>
                    <a:bodyPr/>
                    <a:lstStyle/>
                    <a:p>
                      <a:pPr algn="r"/>
                      <a:r>
                        <a:rPr lang="en-US" sz="4000" dirty="0">
                          <a:solidFill>
                            <a:srgbClr val="013360"/>
                          </a:solidFill>
                          <a:latin typeface="Times New Roman" panose="02020603050405020304" pitchFamily="18" charset="0"/>
                          <a:cs typeface="Times New Roman" panose="02020603050405020304" pitchFamily="18" charset="0"/>
                        </a:rPr>
                        <a:t>1:9,444  </a:t>
                      </a:r>
                    </a:p>
                  </a:txBody>
                  <a:tcPr anchor="ctr"/>
                </a:tc>
                <a:extLst>
                  <a:ext uri="{0D108BD9-81ED-4DB2-BD59-A6C34878D82A}">
                    <a16:rowId xmlns:a16="http://schemas.microsoft.com/office/drawing/2014/main" val="2260097840"/>
                  </a:ext>
                </a:extLst>
              </a:tr>
              <a:tr h="1104725">
                <a:tc>
                  <a:txBody>
                    <a:bodyPr/>
                    <a:lstStyle/>
                    <a:p>
                      <a:pPr marL="0" marR="0" lvl="0" indent="0" algn="l" defTabSz="825500" rtl="0" eaLnBrk="1" fontAlgn="auto" latinLnBrk="0" hangingPunct="1">
                        <a:lnSpc>
                          <a:spcPct val="100000"/>
                        </a:lnSpc>
                        <a:spcBef>
                          <a:spcPts val="0"/>
                        </a:spcBef>
                        <a:spcAft>
                          <a:spcPts val="0"/>
                        </a:spcAft>
                        <a:buClrTx/>
                        <a:buSzTx/>
                        <a:buFontTx/>
                        <a:buNone/>
                        <a:tabLst/>
                        <a:defRPr/>
                      </a:pPr>
                      <a:r>
                        <a:rPr lang="en-US" sz="4000" dirty="0">
                          <a:solidFill>
                            <a:srgbClr val="013360"/>
                          </a:solidFill>
                          <a:latin typeface="Times New Roman" panose="02020603050405020304" pitchFamily="18" charset="0"/>
                          <a:cs typeface="Times New Roman" panose="02020603050405020304" pitchFamily="18" charset="0"/>
                        </a:rPr>
                        <a:t>Veterans of Foreign Wars (VFW) </a:t>
                      </a:r>
                    </a:p>
                  </a:txBody>
                  <a:tcPr anchor="ctr"/>
                </a:tc>
                <a:tc>
                  <a:txBody>
                    <a:bodyPr/>
                    <a:lstStyle/>
                    <a:p>
                      <a:pPr algn="ctr"/>
                      <a:r>
                        <a:rPr lang="en-US" sz="4000" dirty="0">
                          <a:solidFill>
                            <a:srgbClr val="013360"/>
                          </a:solidFill>
                          <a:latin typeface="Times New Roman" panose="02020603050405020304" pitchFamily="18" charset="0"/>
                          <a:cs typeface="Times New Roman" panose="02020603050405020304" pitchFamily="18" charset="0"/>
                        </a:rPr>
                        <a:t>62</a:t>
                      </a:r>
                    </a:p>
                  </a:txBody>
                  <a:tcPr anchor="ctr"/>
                </a:tc>
                <a:tc>
                  <a:txBody>
                    <a:bodyPr/>
                    <a:lstStyle/>
                    <a:p>
                      <a:pPr algn="ctr"/>
                      <a:r>
                        <a:rPr lang="en-US" sz="4000" dirty="0">
                          <a:solidFill>
                            <a:srgbClr val="013360"/>
                          </a:solidFill>
                          <a:latin typeface="Times New Roman" panose="02020603050405020304" pitchFamily="18" charset="0"/>
                          <a:cs typeface="Times New Roman" panose="02020603050405020304" pitchFamily="18" charset="0"/>
                        </a:rPr>
                        <a:t>1,700,000</a:t>
                      </a:r>
                    </a:p>
                  </a:txBody>
                  <a:tcPr anchor="ctr"/>
                </a:tc>
                <a:tc>
                  <a:txBody>
                    <a:bodyPr/>
                    <a:lstStyle/>
                    <a:p>
                      <a:pPr algn="r"/>
                      <a:r>
                        <a:rPr lang="en-US" sz="4000" dirty="0">
                          <a:solidFill>
                            <a:srgbClr val="013360"/>
                          </a:solidFill>
                          <a:latin typeface="Times New Roman" panose="02020603050405020304" pitchFamily="18" charset="0"/>
                          <a:cs typeface="Times New Roman" panose="02020603050405020304" pitchFamily="18" charset="0"/>
                        </a:rPr>
                        <a:t>1:27,000</a:t>
                      </a:r>
                    </a:p>
                  </a:txBody>
                  <a:tcPr anchor="ctr"/>
                </a:tc>
                <a:extLst>
                  <a:ext uri="{0D108BD9-81ED-4DB2-BD59-A6C34878D82A}">
                    <a16:rowId xmlns:a16="http://schemas.microsoft.com/office/drawing/2014/main" val="1356597098"/>
                  </a:ext>
                </a:extLst>
              </a:tr>
              <a:tr h="1484111">
                <a:tc>
                  <a:txBody>
                    <a:bodyPr/>
                    <a:lstStyle/>
                    <a:p>
                      <a:pPr algn="l"/>
                      <a:r>
                        <a:rPr lang="en-US" sz="4000" dirty="0">
                          <a:solidFill>
                            <a:srgbClr val="013360"/>
                          </a:solidFill>
                          <a:latin typeface="Times New Roman" panose="02020603050405020304" pitchFamily="18" charset="0"/>
                          <a:cs typeface="Times New Roman" panose="02020603050405020304" pitchFamily="18" charset="0"/>
                        </a:rPr>
                        <a:t>Associates of United States Navy (AUSN)</a:t>
                      </a:r>
                    </a:p>
                    <a:p>
                      <a:pPr algn="l"/>
                      <a:r>
                        <a:rPr lang="en-US" sz="4000" dirty="0">
                          <a:solidFill>
                            <a:srgbClr val="013360"/>
                          </a:solidFill>
                          <a:latin typeface="Times New Roman" panose="02020603050405020304" pitchFamily="18" charset="0"/>
                          <a:cs typeface="Times New Roman" panose="02020603050405020304" pitchFamily="18" charset="0"/>
                        </a:rPr>
                        <a:t>     </a:t>
                      </a:r>
                      <a:r>
                        <a:rPr lang="en-US" sz="4000" i="1" dirty="0">
                          <a:solidFill>
                            <a:srgbClr val="013360"/>
                          </a:solidFill>
                          <a:latin typeface="Times New Roman" panose="02020603050405020304" pitchFamily="18" charset="0"/>
                          <a:cs typeface="Times New Roman" panose="02020603050405020304" pitchFamily="18" charset="0"/>
                        </a:rPr>
                        <a:t>formerly Navy Reserve Association (NRA)</a:t>
                      </a:r>
                    </a:p>
                  </a:txBody>
                  <a:tcPr anchor="ctr"/>
                </a:tc>
                <a:tc>
                  <a:txBody>
                    <a:bodyPr/>
                    <a:lstStyle/>
                    <a:p>
                      <a:pPr algn="ctr"/>
                      <a:r>
                        <a:rPr lang="en-US" sz="4000" dirty="0">
                          <a:solidFill>
                            <a:srgbClr val="013360"/>
                          </a:solidFill>
                          <a:latin typeface="Times New Roman" panose="02020603050405020304" pitchFamily="18" charset="0"/>
                          <a:cs typeface="Times New Roman" panose="02020603050405020304" pitchFamily="18" charset="0"/>
                        </a:rPr>
                        <a:t>14</a:t>
                      </a:r>
                    </a:p>
                  </a:txBody>
                  <a:tcPr anchor="ctr"/>
                </a:tc>
                <a:tc>
                  <a:txBody>
                    <a:bodyPr/>
                    <a:lstStyle/>
                    <a:p>
                      <a:pPr algn="ctr"/>
                      <a:r>
                        <a:rPr lang="en-US" sz="4000" dirty="0">
                          <a:solidFill>
                            <a:srgbClr val="013360"/>
                          </a:solidFill>
                          <a:latin typeface="Times New Roman" panose="02020603050405020304" pitchFamily="18" charset="0"/>
                          <a:cs typeface="Times New Roman" panose="02020603050405020304" pitchFamily="18" charset="0"/>
                        </a:rPr>
                        <a:t>     22,000</a:t>
                      </a:r>
                    </a:p>
                  </a:txBody>
                  <a:tcPr anchor="ctr"/>
                </a:tc>
                <a:tc>
                  <a:txBody>
                    <a:bodyPr/>
                    <a:lstStyle/>
                    <a:p>
                      <a:pPr algn="r"/>
                      <a:r>
                        <a:rPr lang="en-US" sz="4000" dirty="0">
                          <a:solidFill>
                            <a:srgbClr val="013360"/>
                          </a:solidFill>
                          <a:latin typeface="Times New Roman" panose="02020603050405020304" pitchFamily="18" charset="0"/>
                          <a:cs typeface="Times New Roman" panose="02020603050405020304" pitchFamily="18" charset="0"/>
                        </a:rPr>
                        <a:t>1:1,571</a:t>
                      </a:r>
                    </a:p>
                  </a:txBody>
                  <a:tcPr anchor="ctr"/>
                </a:tc>
                <a:extLst>
                  <a:ext uri="{0D108BD9-81ED-4DB2-BD59-A6C34878D82A}">
                    <a16:rowId xmlns:a16="http://schemas.microsoft.com/office/drawing/2014/main" val="3204171228"/>
                  </a:ext>
                </a:extLst>
              </a:tr>
              <a:tr h="1484111">
                <a:tc>
                  <a:txBody>
                    <a:bodyPr/>
                    <a:lstStyle/>
                    <a:p>
                      <a:pPr algn="l"/>
                      <a:r>
                        <a:rPr lang="en-US" sz="4000" b="0" i="0" u="none" strike="noStrike" cap="none" spc="0" baseline="0" dirty="0">
                          <a:ln>
                            <a:noFill/>
                          </a:ln>
                          <a:solidFill>
                            <a:srgbClr val="002060"/>
                          </a:solidFill>
                          <a:effectLst/>
                          <a:uFillTx/>
                          <a:latin typeface="Times New Roman" panose="02020603050405020304" pitchFamily="18" charset="0"/>
                          <a:ea typeface="+mn-ea"/>
                          <a:cs typeface="Times New Roman" panose="02020603050405020304" pitchFamily="18" charset="0"/>
                          <a:sym typeface="Helvetica Light"/>
                        </a:rPr>
                        <a:t>American Legion in the State of Washington  (provided in RP NW Region in report </a:t>
                      </a:r>
                      <a:r>
                        <a:rPr lang="en-US" sz="4000" b="0" i="0" u="none" strike="noStrike" cap="none" spc="0" baseline="0" dirty="0" err="1">
                          <a:ln>
                            <a:noFill/>
                          </a:ln>
                          <a:solidFill>
                            <a:srgbClr val="002060"/>
                          </a:solidFill>
                          <a:effectLst/>
                          <a:uFillTx/>
                          <a:latin typeface="Times New Roman" panose="02020603050405020304" pitchFamily="18" charset="0"/>
                          <a:ea typeface="+mn-ea"/>
                          <a:cs typeface="Times New Roman" panose="02020603050405020304" pitchFamily="18" charset="0"/>
                          <a:sym typeface="Helvetica Light"/>
                        </a:rPr>
                        <a:t>dtd</a:t>
                      </a:r>
                      <a:r>
                        <a:rPr lang="en-US" sz="4000" b="0" i="0" u="none" strike="noStrike" cap="none" spc="0" baseline="0" dirty="0">
                          <a:ln>
                            <a:noFill/>
                          </a:ln>
                          <a:solidFill>
                            <a:srgbClr val="002060"/>
                          </a:solidFill>
                          <a:effectLst/>
                          <a:uFillTx/>
                          <a:latin typeface="Times New Roman" panose="02020603050405020304" pitchFamily="18" charset="0"/>
                          <a:ea typeface="+mn-ea"/>
                          <a:cs typeface="Times New Roman" panose="02020603050405020304" pitchFamily="18" charset="0"/>
                          <a:sym typeface="Helvetica Light"/>
                        </a:rPr>
                        <a:t> 7 AUG 2018, Delegates to convention elected by chapters)</a:t>
                      </a:r>
                      <a:endParaRPr lang="en-US" sz="4000" i="1" dirty="0">
                        <a:solidFill>
                          <a:srgbClr val="002060"/>
                        </a:solidFill>
                        <a:latin typeface="Times New Roman" panose="02020603050405020304" pitchFamily="18" charset="0"/>
                        <a:cs typeface="Times New Roman" panose="02020603050405020304" pitchFamily="18" charset="0"/>
                      </a:endParaRPr>
                    </a:p>
                  </a:txBody>
                  <a:tcPr anchor="ctr"/>
                </a:tc>
                <a:tc>
                  <a:txBody>
                    <a:bodyPr/>
                    <a:lstStyle/>
                    <a:p>
                      <a:pPr algn="ctr"/>
                      <a:r>
                        <a:rPr lang="en-US" sz="4000" dirty="0">
                          <a:solidFill>
                            <a:srgbClr val="002060"/>
                          </a:solidFill>
                          <a:latin typeface="Times New Roman" panose="02020603050405020304" pitchFamily="18" charset="0"/>
                          <a:cs typeface="Times New Roman" panose="02020603050405020304" pitchFamily="18" charset="0"/>
                        </a:rPr>
                        <a:t>22</a:t>
                      </a:r>
                    </a:p>
                  </a:txBody>
                  <a:tcPr anchor="ctr"/>
                </a:tc>
                <a:tc>
                  <a:txBody>
                    <a:bodyPr/>
                    <a:lstStyle/>
                    <a:p>
                      <a:pPr algn="ctr"/>
                      <a:r>
                        <a:rPr lang="en-US" sz="4000" b="0" i="0" u="none" strike="noStrike" cap="none" spc="0" baseline="0" dirty="0">
                          <a:ln>
                            <a:noFill/>
                          </a:ln>
                          <a:solidFill>
                            <a:srgbClr val="002060"/>
                          </a:solidFill>
                          <a:effectLst/>
                          <a:uFillTx/>
                          <a:latin typeface="Times New Roman" panose="02020603050405020304" pitchFamily="18" charset="0"/>
                          <a:ea typeface="+mn-ea"/>
                          <a:cs typeface="Times New Roman" panose="02020603050405020304" pitchFamily="18" charset="0"/>
                          <a:sym typeface="Helvetica Light"/>
                        </a:rPr>
                        <a:t>28,000</a:t>
                      </a:r>
                      <a:endParaRPr lang="en-US" sz="4000" b="0" dirty="0">
                        <a:solidFill>
                          <a:srgbClr val="002060"/>
                        </a:solidFill>
                        <a:latin typeface="Times New Roman" panose="02020603050405020304" pitchFamily="18" charset="0"/>
                        <a:cs typeface="Times New Roman" panose="02020603050405020304" pitchFamily="18" charset="0"/>
                      </a:endParaRPr>
                    </a:p>
                  </a:txBody>
                  <a:tcPr anchor="ctr"/>
                </a:tc>
                <a:tc>
                  <a:txBody>
                    <a:bodyPr/>
                    <a:lstStyle/>
                    <a:p>
                      <a:pPr algn="r"/>
                      <a:r>
                        <a:rPr lang="en-US" sz="4000" dirty="0">
                          <a:solidFill>
                            <a:srgbClr val="002060"/>
                          </a:solidFill>
                          <a:latin typeface="Times New Roman" panose="02020603050405020304" pitchFamily="18" charset="0"/>
                          <a:cs typeface="Times New Roman" panose="02020603050405020304" pitchFamily="18" charset="0"/>
                        </a:rPr>
                        <a:t>1:1,273</a:t>
                      </a:r>
                    </a:p>
                  </a:txBody>
                  <a:tcPr anchor="ctr"/>
                </a:tc>
                <a:extLst>
                  <a:ext uri="{0D108BD9-81ED-4DB2-BD59-A6C34878D82A}">
                    <a16:rowId xmlns:a16="http://schemas.microsoft.com/office/drawing/2014/main" val="10004"/>
                  </a:ext>
                </a:extLst>
              </a:tr>
              <a:tr h="1104725">
                <a:tc>
                  <a:txBody>
                    <a:bodyPr/>
                    <a:lstStyle/>
                    <a:p>
                      <a:pPr algn="l"/>
                      <a:r>
                        <a:rPr lang="en-US" sz="4000" dirty="0">
                          <a:solidFill>
                            <a:srgbClr val="013360"/>
                          </a:solidFill>
                          <a:latin typeface="Times New Roman" panose="02020603050405020304" pitchFamily="18" charset="0"/>
                          <a:cs typeface="Times New Roman" panose="02020603050405020304" pitchFamily="18" charset="0"/>
                        </a:rPr>
                        <a:t>Navy League of the U.S. (NLUS)</a:t>
                      </a:r>
                    </a:p>
                  </a:txBody>
                  <a:tcPr anchor="ctr"/>
                </a:tc>
                <a:tc>
                  <a:txBody>
                    <a:bodyPr/>
                    <a:lstStyle/>
                    <a:p>
                      <a:pPr algn="ctr"/>
                      <a:r>
                        <a:rPr lang="en-US" sz="4000" dirty="0">
                          <a:solidFill>
                            <a:srgbClr val="013360"/>
                          </a:solidFill>
                          <a:latin typeface="Times New Roman" panose="02020603050405020304" pitchFamily="18" charset="0"/>
                          <a:cs typeface="Times New Roman" panose="02020603050405020304" pitchFamily="18" charset="0"/>
                        </a:rPr>
                        <a:t>250</a:t>
                      </a:r>
                    </a:p>
                  </a:txBody>
                  <a:tcPr anchor="ctr"/>
                </a:tc>
                <a:tc>
                  <a:txBody>
                    <a:bodyPr/>
                    <a:lstStyle/>
                    <a:p>
                      <a:pPr algn="ctr"/>
                      <a:r>
                        <a:rPr lang="en-US" sz="4000" dirty="0">
                          <a:solidFill>
                            <a:srgbClr val="013360"/>
                          </a:solidFill>
                          <a:latin typeface="Times New Roman" panose="02020603050405020304" pitchFamily="18" charset="0"/>
                          <a:cs typeface="Times New Roman" panose="02020603050405020304" pitchFamily="18" charset="0"/>
                        </a:rPr>
                        <a:t>     35,000</a:t>
                      </a:r>
                    </a:p>
                  </a:txBody>
                  <a:tcPr anchor="ctr"/>
                </a:tc>
                <a:tc>
                  <a:txBody>
                    <a:bodyPr/>
                    <a:lstStyle/>
                    <a:p>
                      <a:pPr algn="r"/>
                      <a:r>
                        <a:rPr lang="en-US" sz="4000" dirty="0">
                          <a:solidFill>
                            <a:srgbClr val="013360"/>
                          </a:solidFill>
                          <a:latin typeface="Times New Roman" panose="02020603050405020304" pitchFamily="18" charset="0"/>
                          <a:cs typeface="Times New Roman" panose="02020603050405020304" pitchFamily="18" charset="0"/>
                        </a:rPr>
                        <a:t>1:140</a:t>
                      </a:r>
                    </a:p>
                  </a:txBody>
                  <a:tcPr anchor="ctr"/>
                </a:tc>
                <a:extLst>
                  <a:ext uri="{0D108BD9-81ED-4DB2-BD59-A6C34878D82A}">
                    <a16:rowId xmlns:a16="http://schemas.microsoft.com/office/drawing/2014/main" val="3453850196"/>
                  </a:ext>
                </a:extLst>
              </a:tr>
            </a:tbl>
          </a:graphicData>
        </a:graphic>
      </p:graphicFrame>
    </p:spTree>
    <p:extLst>
      <p:ext uri="{BB962C8B-B14F-4D97-AF65-F5344CB8AC3E}">
        <p14:creationId xmlns:p14="http://schemas.microsoft.com/office/powerpoint/2010/main" val="2693243390"/>
      </p:ext>
    </p:extLst>
  </p:cSld>
  <p:clrMapOvr>
    <a:masterClrMapping/>
  </p:clrMapOvr>
  <p:transition spd="med"/>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7" name="Shape 47"/>
          <p:cNvSpPr>
            <a:spLocks noGrp="1"/>
          </p:cNvSpPr>
          <p:nvPr>
            <p:ph type="title"/>
          </p:nvPr>
        </p:nvSpPr>
        <p:spPr>
          <a:xfrm>
            <a:off x="1552354" y="2859892"/>
            <a:ext cx="19575700" cy="1807404"/>
          </a:xfrm>
          <a:prstGeom prst="rect">
            <a:avLst/>
          </a:prstGeom>
        </p:spPr>
        <p:txBody>
          <a:bodyPr>
            <a:normAutofit/>
          </a:bodyPr>
          <a:lstStyle>
            <a:lvl1pPr defTabSz="742950">
              <a:defRPr sz="7650"/>
            </a:lvl1pPr>
          </a:lstStyle>
          <a:p>
            <a:r>
              <a:rPr lang="en-US" sz="8000" b="1" dirty="0">
                <a:solidFill>
                  <a:schemeClr val="accent1">
                    <a:lumMod val="50000"/>
                  </a:schemeClr>
                </a:solidFill>
                <a:latin typeface="Times New Roman" panose="02020603050405020304" pitchFamily="18" charset="0"/>
                <a:cs typeface="Times New Roman" panose="02020603050405020304" pitchFamily="18" charset="0"/>
              </a:rPr>
              <a:t>Agenda</a:t>
            </a:r>
            <a:endParaRPr sz="8000" b="1" dirty="0">
              <a:solidFill>
                <a:schemeClr val="accent1">
                  <a:lumMod val="50000"/>
                </a:schemeClr>
              </a:solidFill>
              <a:latin typeface="Times New Roman" panose="02020603050405020304" pitchFamily="18" charset="0"/>
              <a:cs typeface="Times New Roman" panose="02020603050405020304" pitchFamily="18" charset="0"/>
            </a:endParaRPr>
          </a:p>
        </p:txBody>
      </p:sp>
      <p:sp>
        <p:nvSpPr>
          <p:cNvPr id="48" name="Shape 48"/>
          <p:cNvSpPr>
            <a:spLocks noGrp="1"/>
          </p:cNvSpPr>
          <p:nvPr>
            <p:ph type="body" sz="half" idx="1"/>
          </p:nvPr>
        </p:nvSpPr>
        <p:spPr>
          <a:xfrm>
            <a:off x="1424763" y="4667296"/>
            <a:ext cx="20702545" cy="7666891"/>
          </a:xfrm>
          <a:prstGeom prst="rect">
            <a:avLst/>
          </a:prstGeom>
        </p:spPr>
        <p:txBody>
          <a:bodyPr numCol="1">
            <a:normAutofit/>
          </a:bodyPr>
          <a:lstStyle/>
          <a:p>
            <a:pPr>
              <a:lnSpc>
                <a:spcPct val="160000"/>
              </a:lnSpc>
            </a:pPr>
            <a:endParaRPr lang="en-US" sz="4800" dirty="0">
              <a:solidFill>
                <a:srgbClr val="002060"/>
              </a:solidFill>
              <a:latin typeface="Times New Roman" panose="02020603050405020304" pitchFamily="18" charset="0"/>
              <a:cs typeface="Times New Roman" panose="02020603050405020304" pitchFamily="18" charset="0"/>
            </a:endParaRPr>
          </a:p>
          <a:p>
            <a:pPr marL="514350" indent="-514350">
              <a:lnSpc>
                <a:spcPct val="160000"/>
              </a:lnSpc>
              <a:buFont typeface="+mj-lt"/>
              <a:buAutoNum type="arabicPeriod"/>
            </a:pPr>
            <a:r>
              <a:rPr lang="en-US" sz="4800" dirty="0">
                <a:solidFill>
                  <a:srgbClr val="002060"/>
                </a:solidFill>
                <a:latin typeface="Times New Roman" panose="02020603050405020304" pitchFamily="18" charset="0"/>
                <a:cs typeface="Times New Roman" panose="02020603050405020304" pitchFamily="18" charset="0"/>
              </a:rPr>
              <a:t>Governance &amp; Bylaw Committees Members</a:t>
            </a:r>
          </a:p>
          <a:p>
            <a:pPr marL="514350" indent="-514350">
              <a:lnSpc>
                <a:spcPct val="160000"/>
              </a:lnSpc>
              <a:buFont typeface="+mj-lt"/>
              <a:buAutoNum type="arabicPeriod"/>
            </a:pPr>
            <a:r>
              <a:rPr lang="en-US" sz="4800" dirty="0">
                <a:solidFill>
                  <a:srgbClr val="002060"/>
                </a:solidFill>
                <a:latin typeface="Times New Roman" panose="02020603050405020304" pitchFamily="18" charset="0"/>
                <a:cs typeface="Times New Roman" panose="02020603050405020304" pitchFamily="18" charset="0"/>
              </a:rPr>
              <a:t>Why We Changed</a:t>
            </a:r>
          </a:p>
          <a:p>
            <a:pPr marL="514350" indent="-514350">
              <a:lnSpc>
                <a:spcPct val="160000"/>
              </a:lnSpc>
              <a:buFont typeface="+mj-lt"/>
              <a:buAutoNum type="arabicPeriod"/>
            </a:pPr>
            <a:r>
              <a:rPr lang="en-US" sz="4800" dirty="0">
                <a:solidFill>
                  <a:srgbClr val="002060"/>
                </a:solidFill>
                <a:latin typeface="Times New Roman" panose="02020603050405020304" pitchFamily="18" charset="0"/>
                <a:cs typeface="Times New Roman" panose="02020603050405020304" pitchFamily="18" charset="0"/>
              </a:rPr>
              <a:t>Where We Are</a:t>
            </a:r>
          </a:p>
          <a:p>
            <a:pPr marL="514350" indent="-514350">
              <a:lnSpc>
                <a:spcPct val="160000"/>
              </a:lnSpc>
              <a:buFont typeface="+mj-lt"/>
              <a:buAutoNum type="arabicPeriod"/>
            </a:pPr>
            <a:r>
              <a:rPr lang="en-US" sz="4800" dirty="0">
                <a:solidFill>
                  <a:srgbClr val="002060"/>
                </a:solidFill>
                <a:latin typeface="Times New Roman" panose="02020603050405020304" pitchFamily="18" charset="0"/>
                <a:cs typeface="Times New Roman" panose="02020603050405020304" pitchFamily="18" charset="0"/>
              </a:rPr>
              <a:t>Moving Forward</a:t>
            </a:r>
          </a:p>
          <a:p>
            <a:pPr marL="514350" indent="-514350">
              <a:lnSpc>
                <a:spcPct val="160000"/>
              </a:lnSpc>
              <a:buFont typeface="+mj-lt"/>
              <a:buAutoNum type="arabicPeriod"/>
            </a:pPr>
            <a:r>
              <a:rPr lang="en-US" sz="4800" dirty="0">
                <a:solidFill>
                  <a:srgbClr val="002060"/>
                </a:solidFill>
                <a:latin typeface="Times New Roman" panose="02020603050405020304" pitchFamily="18" charset="0"/>
                <a:cs typeface="Times New Roman" panose="02020603050405020304" pitchFamily="18" charset="0"/>
              </a:rPr>
              <a:t>Proxy Card</a:t>
            </a:r>
          </a:p>
        </p:txBody>
      </p:sp>
      <p:sp>
        <p:nvSpPr>
          <p:cNvPr id="2" name="Slide Number Placeholder 1">
            <a:extLst>
              <a:ext uri="{FF2B5EF4-FFF2-40B4-BE49-F238E27FC236}">
                <a16:creationId xmlns:a16="http://schemas.microsoft.com/office/drawing/2014/main" id="{207F0E3A-9779-46FF-9DF7-4591FD9650AA}"/>
              </a:ext>
            </a:extLst>
          </p:cNvPr>
          <p:cNvSpPr>
            <a:spLocks noGrp="1"/>
          </p:cNvSpPr>
          <p:nvPr>
            <p:ph type="sldNum" sz="quarter" idx="2"/>
          </p:nvPr>
        </p:nvSpPr>
        <p:spPr/>
        <p:txBody>
          <a:bodyPr/>
          <a:lstStyle/>
          <a:p>
            <a:fld id="{86CB4B4D-7CA3-9044-876B-883B54F8677D}" type="slidenum">
              <a:rPr lang="en-US" smtClean="0"/>
              <a:t>2</a:t>
            </a:fld>
            <a:endParaRPr lang="en-US" dirty="0"/>
          </a:p>
        </p:txBody>
      </p:sp>
    </p:spTree>
    <p:extLst>
      <p:ext uri="{BB962C8B-B14F-4D97-AF65-F5344CB8AC3E}">
        <p14:creationId xmlns:p14="http://schemas.microsoft.com/office/powerpoint/2010/main" val="968092974"/>
      </p:ext>
    </p:extLst>
  </p:cSld>
  <p:clrMapOvr>
    <a:overrideClrMapping bg1="lt1" tx1="dk1" bg2="lt2" tx2="dk2" accent1="accent1" accent2="accent2" accent3="accent3" accent4="accent4" accent5="accent5" accent6="accent6" hlink="hlink" folHlink="folHlink"/>
  </p:clrMapOvr>
  <p:transition spd="med"/>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E1FAF2-C7DB-4DC3-88F2-D3B04CED76DF}"/>
              </a:ext>
            </a:extLst>
          </p:cNvPr>
          <p:cNvSpPr>
            <a:spLocks noGrp="1"/>
          </p:cNvSpPr>
          <p:nvPr>
            <p:ph type="title"/>
          </p:nvPr>
        </p:nvSpPr>
        <p:spPr>
          <a:xfrm>
            <a:off x="1630730" y="3005692"/>
            <a:ext cx="19315410" cy="1807404"/>
          </a:xfrm>
        </p:spPr>
        <p:txBody>
          <a:bodyPr>
            <a:normAutofit/>
          </a:bodyPr>
          <a:lstStyle/>
          <a:p>
            <a:r>
              <a:rPr lang="en-US" sz="8000" b="1" dirty="0">
                <a:solidFill>
                  <a:srgbClr val="013360"/>
                </a:solidFill>
                <a:latin typeface="Times New Roman" panose="02020603050405020304" pitchFamily="18" charset="0"/>
                <a:cs typeface="Times New Roman" panose="02020603050405020304" pitchFamily="18" charset="0"/>
              </a:rPr>
              <a:t>Governance Committee Members</a:t>
            </a:r>
            <a:r>
              <a:rPr lang="en-US" sz="8000" dirty="0">
                <a:solidFill>
                  <a:srgbClr val="013360"/>
                </a:solidFill>
                <a:latin typeface="Times New Roman" panose="02020603050405020304" pitchFamily="18" charset="0"/>
                <a:cs typeface="Times New Roman" panose="02020603050405020304" pitchFamily="18" charset="0"/>
              </a:rPr>
              <a:t>	</a:t>
            </a:r>
          </a:p>
        </p:txBody>
      </p:sp>
      <p:sp>
        <p:nvSpPr>
          <p:cNvPr id="3" name="Text Placeholder 2">
            <a:extLst>
              <a:ext uri="{FF2B5EF4-FFF2-40B4-BE49-F238E27FC236}">
                <a16:creationId xmlns:a16="http://schemas.microsoft.com/office/drawing/2014/main" id="{AC154CF9-0184-4539-8BAA-7C497B00DBD8}"/>
              </a:ext>
            </a:extLst>
          </p:cNvPr>
          <p:cNvSpPr>
            <a:spLocks noGrp="1"/>
          </p:cNvSpPr>
          <p:nvPr>
            <p:ph type="body" sz="half" idx="1"/>
          </p:nvPr>
        </p:nvSpPr>
        <p:spPr>
          <a:xfrm>
            <a:off x="1658680" y="4461642"/>
            <a:ext cx="19606436" cy="6423428"/>
          </a:xfrm>
        </p:spPr>
        <p:txBody>
          <a:bodyPr>
            <a:noAutofit/>
          </a:bodyPr>
          <a:lstStyle/>
          <a:p>
            <a:pPr>
              <a:lnSpc>
                <a:spcPct val="160000"/>
              </a:lnSpc>
            </a:pPr>
            <a:r>
              <a:rPr lang="en-US" sz="4000" dirty="0">
                <a:latin typeface="Times New Roman" panose="02020603050405020304" pitchFamily="18" charset="0"/>
                <a:cs typeface="Times New Roman" panose="02020603050405020304" pitchFamily="18" charset="0"/>
              </a:rPr>
              <a:t>David Reilly, National Vice President and Chair (JUN 2017-JUN 2018)</a:t>
            </a:r>
          </a:p>
          <a:p>
            <a:pPr>
              <a:lnSpc>
                <a:spcPct val="160000"/>
              </a:lnSpc>
            </a:pPr>
            <a:r>
              <a:rPr lang="en-US" sz="4000" dirty="0">
                <a:latin typeface="Times New Roman" panose="02020603050405020304" pitchFamily="18" charset="0"/>
                <a:cs typeface="Times New Roman" panose="02020603050405020304" pitchFamily="18" charset="0"/>
              </a:rPr>
              <a:t>Lisa Gallinat, National Treasurer (JUN 2017-JUN 2018)</a:t>
            </a:r>
          </a:p>
          <a:p>
            <a:pPr>
              <a:lnSpc>
                <a:spcPct val="160000"/>
              </a:lnSpc>
            </a:pPr>
            <a:r>
              <a:rPr lang="en-US" sz="4000" dirty="0">
                <a:latin typeface="Times New Roman" panose="02020603050405020304" pitchFamily="18" charset="0"/>
                <a:cs typeface="Times New Roman" panose="02020603050405020304" pitchFamily="18" charset="0"/>
              </a:rPr>
              <a:t>Ryan Spiegel, National Judge Advocate (JUN 2017-JUN 2018)</a:t>
            </a:r>
          </a:p>
          <a:p>
            <a:pPr>
              <a:lnSpc>
                <a:spcPct val="160000"/>
              </a:lnSpc>
            </a:pPr>
            <a:r>
              <a:rPr lang="en-US" sz="4000" dirty="0">
                <a:latin typeface="Times New Roman" panose="02020603050405020304" pitchFamily="18" charset="0"/>
                <a:cs typeface="Times New Roman" panose="02020603050405020304" pitchFamily="18" charset="0"/>
              </a:rPr>
              <a:t>John Vargo, Region President’s Working Group Chair (JUN 2017-JUN 2018)</a:t>
            </a:r>
          </a:p>
          <a:p>
            <a:pPr>
              <a:lnSpc>
                <a:spcPct val="160000"/>
              </a:lnSpc>
            </a:pPr>
            <a:r>
              <a:rPr lang="en-US" sz="4000" dirty="0">
                <a:latin typeface="Times New Roman" panose="02020603050405020304" pitchFamily="18" charset="0"/>
                <a:cs typeface="Times New Roman" panose="02020603050405020304" pitchFamily="18" charset="0"/>
              </a:rPr>
              <a:t>Jim Lasher, Co-Chair Bylaws Committee</a:t>
            </a:r>
          </a:p>
          <a:p>
            <a:pPr>
              <a:lnSpc>
                <a:spcPct val="160000"/>
              </a:lnSpc>
            </a:pPr>
            <a:r>
              <a:rPr lang="en-US" sz="4000" dirty="0">
                <a:latin typeface="Times New Roman" panose="02020603050405020304" pitchFamily="18" charset="0"/>
                <a:cs typeface="Times New Roman" panose="02020603050405020304" pitchFamily="18" charset="0"/>
              </a:rPr>
              <a:t>Bruce Bishop, PHD, Parliamentarian and Advisor</a:t>
            </a:r>
          </a:p>
          <a:p>
            <a:pPr>
              <a:lnSpc>
                <a:spcPct val="160000"/>
              </a:lnSpc>
            </a:pPr>
            <a:r>
              <a:rPr lang="en-US" sz="4000" dirty="0">
                <a:latin typeface="Times New Roman" panose="02020603050405020304" pitchFamily="18" charset="0"/>
                <a:cs typeface="Times New Roman" panose="02020603050405020304" pitchFamily="18" charset="0"/>
              </a:rPr>
              <a:t>Veda Frye, Staff Administrative Representative</a:t>
            </a:r>
          </a:p>
        </p:txBody>
      </p:sp>
      <p:sp>
        <p:nvSpPr>
          <p:cNvPr id="4" name="Slide Number Placeholder 3">
            <a:extLst>
              <a:ext uri="{FF2B5EF4-FFF2-40B4-BE49-F238E27FC236}">
                <a16:creationId xmlns:a16="http://schemas.microsoft.com/office/drawing/2014/main" id="{F3CD086B-6FA3-4581-ABC7-2A19E00EE41E}"/>
              </a:ext>
            </a:extLst>
          </p:cNvPr>
          <p:cNvSpPr>
            <a:spLocks noGrp="1"/>
          </p:cNvSpPr>
          <p:nvPr>
            <p:ph type="sldNum" sz="quarter" idx="2"/>
          </p:nvPr>
        </p:nvSpPr>
        <p:spPr/>
        <p:txBody>
          <a:bodyPr/>
          <a:lstStyle/>
          <a:p>
            <a:fld id="{86CB4B4D-7CA3-9044-876B-883B54F8677D}" type="slidenum">
              <a:rPr lang="en-US" smtClean="0"/>
              <a:t>3</a:t>
            </a:fld>
            <a:endParaRPr lang="en-US"/>
          </a:p>
        </p:txBody>
      </p:sp>
    </p:spTree>
    <p:extLst>
      <p:ext uri="{BB962C8B-B14F-4D97-AF65-F5344CB8AC3E}">
        <p14:creationId xmlns:p14="http://schemas.microsoft.com/office/powerpoint/2010/main" val="1635647945"/>
      </p:ext>
    </p:extLst>
  </p:cSld>
  <p:clrMapOvr>
    <a:masterClrMapping/>
  </p:clrMapOvr>
  <p:transition spd="med"/>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52411" y="2731372"/>
            <a:ext cx="18871361" cy="1807404"/>
          </a:xfrm>
        </p:spPr>
        <p:txBody>
          <a:bodyPr/>
          <a:lstStyle/>
          <a:p>
            <a:r>
              <a:rPr lang="en-US" dirty="0"/>
              <a:t>Bylaws Committee Members</a:t>
            </a:r>
          </a:p>
        </p:txBody>
      </p:sp>
      <p:sp>
        <p:nvSpPr>
          <p:cNvPr id="3" name="Text Placeholder 2"/>
          <p:cNvSpPr>
            <a:spLocks noGrp="1"/>
          </p:cNvSpPr>
          <p:nvPr>
            <p:ph type="body" sz="half" idx="1"/>
          </p:nvPr>
        </p:nvSpPr>
        <p:spPr>
          <a:xfrm>
            <a:off x="2652411" y="4329787"/>
            <a:ext cx="17609862" cy="8347121"/>
          </a:xfrm>
        </p:spPr>
        <p:txBody>
          <a:bodyPr>
            <a:noAutofit/>
          </a:bodyPr>
          <a:lstStyle/>
          <a:p>
            <a:pPr>
              <a:lnSpc>
                <a:spcPct val="150000"/>
              </a:lnSpc>
            </a:pPr>
            <a:r>
              <a:rPr lang="en-US" sz="3600" dirty="0">
                <a:latin typeface="Times New Roman" panose="02020603050405020304" pitchFamily="18" charset="0"/>
                <a:cs typeface="Times New Roman" panose="02020603050405020304" pitchFamily="18" charset="0"/>
              </a:rPr>
              <a:t>Jim Lasher, (Co-Chair)</a:t>
            </a:r>
          </a:p>
          <a:p>
            <a:pPr>
              <a:lnSpc>
                <a:spcPct val="150000"/>
              </a:lnSpc>
            </a:pPr>
            <a:r>
              <a:rPr lang="en-US" sz="3600" dirty="0">
                <a:latin typeface="Times New Roman" panose="02020603050405020304" pitchFamily="18" charset="0"/>
                <a:cs typeface="Times New Roman" panose="02020603050405020304" pitchFamily="18" charset="0"/>
              </a:rPr>
              <a:t>Patrick Pang, (Co-Chair) </a:t>
            </a:r>
          </a:p>
          <a:p>
            <a:pPr>
              <a:lnSpc>
                <a:spcPct val="150000"/>
              </a:lnSpc>
            </a:pPr>
            <a:r>
              <a:rPr lang="en-US" sz="3600" dirty="0">
                <a:latin typeface="Times New Roman" panose="02020603050405020304" pitchFamily="18" charset="0"/>
                <a:cs typeface="Times New Roman" panose="02020603050405020304" pitchFamily="18" charset="0"/>
              </a:rPr>
              <a:t>Pam Ammerman, (National Corporate Secretary)</a:t>
            </a:r>
          </a:p>
          <a:p>
            <a:pPr>
              <a:lnSpc>
                <a:spcPct val="150000"/>
              </a:lnSpc>
            </a:pPr>
            <a:r>
              <a:rPr lang="en-US" sz="3600" dirty="0">
                <a:latin typeface="Times New Roman" panose="02020603050405020304" pitchFamily="18" charset="0"/>
                <a:cs typeface="Times New Roman" panose="02020603050405020304" pitchFamily="18" charset="0"/>
              </a:rPr>
              <a:t>Polly Bozdech-Veater, (National Vice President)</a:t>
            </a:r>
          </a:p>
          <a:p>
            <a:pPr>
              <a:lnSpc>
                <a:spcPct val="150000"/>
              </a:lnSpc>
            </a:pPr>
            <a:r>
              <a:rPr lang="en-US" sz="3600" dirty="0">
                <a:latin typeface="Times New Roman" panose="02020603050405020304" pitchFamily="18" charset="0"/>
                <a:cs typeface="Times New Roman" panose="02020603050405020304" pitchFamily="18" charset="0"/>
              </a:rPr>
              <a:t>David Reilly, (National Judge Advocate)</a:t>
            </a:r>
          </a:p>
          <a:p>
            <a:pPr>
              <a:lnSpc>
                <a:spcPct val="150000"/>
              </a:lnSpc>
            </a:pPr>
            <a:r>
              <a:rPr lang="en-US" sz="3600" dirty="0">
                <a:latin typeface="Times New Roman" panose="02020603050405020304" pitchFamily="18" charset="0"/>
                <a:cs typeface="Times New Roman" panose="02020603050405020304" pitchFamily="18" charset="0"/>
              </a:rPr>
              <a:t>Ivan Samuels, (National Director, Emeritus) </a:t>
            </a:r>
          </a:p>
          <a:p>
            <a:pPr>
              <a:lnSpc>
                <a:spcPct val="150000"/>
              </a:lnSpc>
            </a:pPr>
            <a:r>
              <a:rPr lang="en-US" sz="3600" dirty="0">
                <a:latin typeface="Times New Roman" panose="02020603050405020304" pitchFamily="18" charset="0"/>
                <a:cs typeface="Times New Roman" panose="02020603050405020304" pitchFamily="18" charset="0"/>
              </a:rPr>
              <a:t>David Todd, (National Director, Emeritus)</a:t>
            </a:r>
          </a:p>
          <a:p>
            <a:pPr>
              <a:lnSpc>
                <a:spcPct val="150000"/>
              </a:lnSpc>
            </a:pPr>
            <a:r>
              <a:rPr lang="en-US" sz="3600" dirty="0">
                <a:latin typeface="Times New Roman" panose="02020603050405020304" pitchFamily="18" charset="0"/>
                <a:cs typeface="Times New Roman" panose="02020603050405020304" pitchFamily="18" charset="0"/>
              </a:rPr>
              <a:t>Advisors:</a:t>
            </a:r>
          </a:p>
          <a:p>
            <a:pPr>
              <a:lnSpc>
                <a:spcPct val="150000"/>
              </a:lnSpc>
            </a:pPr>
            <a:r>
              <a:rPr lang="en-US" sz="3600" dirty="0">
                <a:latin typeface="Times New Roman" panose="02020603050405020304" pitchFamily="18" charset="0"/>
                <a:cs typeface="Times New Roman" panose="02020603050405020304" pitchFamily="18" charset="0"/>
              </a:rPr>
              <a:t>Ray Sherbill (Attorney)</a:t>
            </a:r>
          </a:p>
          <a:p>
            <a:pPr>
              <a:lnSpc>
                <a:spcPct val="150000"/>
              </a:lnSpc>
            </a:pPr>
            <a:r>
              <a:rPr lang="en-US" sz="3600" dirty="0">
                <a:latin typeface="Times New Roman" panose="02020603050405020304" pitchFamily="18" charset="0"/>
                <a:cs typeface="Times New Roman" panose="02020603050405020304" pitchFamily="18" charset="0"/>
              </a:rPr>
              <a:t>Bruce Bishop, PHD, (Parliamentarian)</a:t>
            </a:r>
          </a:p>
          <a:p>
            <a:pPr>
              <a:lnSpc>
                <a:spcPct val="150000"/>
              </a:lnSpc>
            </a:pPr>
            <a:endParaRPr lang="en-US" sz="3600" dirty="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2"/>
          </p:nvPr>
        </p:nvSpPr>
        <p:spPr/>
        <p:txBody>
          <a:bodyPr/>
          <a:lstStyle/>
          <a:p>
            <a:fld id="{86CB4B4D-7CA3-9044-876B-883B54F8677D}" type="slidenum">
              <a:rPr lang="en-US" smtClean="0"/>
              <a:t>4</a:t>
            </a:fld>
            <a:endParaRPr lang="en-US"/>
          </a:p>
        </p:txBody>
      </p:sp>
    </p:spTree>
    <p:extLst>
      <p:ext uri="{BB962C8B-B14F-4D97-AF65-F5344CB8AC3E}">
        <p14:creationId xmlns:p14="http://schemas.microsoft.com/office/powerpoint/2010/main" val="1070248627"/>
      </p:ext>
    </p:extLst>
  </p:cSld>
  <p:clrMapOvr>
    <a:masterClrMapping/>
  </p:clrMapOvr>
  <p:transition spd="med"/>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Customers’ Thoughts on Change</a:t>
            </a:r>
          </a:p>
        </p:txBody>
      </p:sp>
      <p:sp>
        <p:nvSpPr>
          <p:cNvPr id="3" name="Text Placeholder 2"/>
          <p:cNvSpPr>
            <a:spLocks noGrp="1"/>
          </p:cNvSpPr>
          <p:nvPr>
            <p:ph type="body" sz="half" idx="1"/>
          </p:nvPr>
        </p:nvSpPr>
        <p:spPr>
          <a:xfrm>
            <a:off x="2984920" y="6305678"/>
            <a:ext cx="15480367" cy="4648202"/>
          </a:xfrm>
        </p:spPr>
        <p:txBody>
          <a:bodyPr>
            <a:normAutofit fontScale="77500" lnSpcReduction="20000"/>
          </a:bodyPr>
          <a:lstStyle/>
          <a:p>
            <a:pPr marL="742950" indent="-742950">
              <a:buAutoNum type="arabicPeriod"/>
            </a:pPr>
            <a:r>
              <a:rPr lang="en-US" dirty="0"/>
              <a:t>General Robert Neller (SAS-06 May 2019): “True leaders anticipate future conditions and adapt” (President Alan Kaplan and President Elect Bill Stevenson)</a:t>
            </a:r>
          </a:p>
          <a:p>
            <a:pPr marL="742950" indent="-742950">
              <a:buAutoNum type="arabicPeriod"/>
            </a:pPr>
            <a:r>
              <a:rPr lang="en-US" dirty="0"/>
              <a:t>Admiral John Richardson (SAS 06 May 2019): “Organizations change to adapt”</a:t>
            </a:r>
          </a:p>
          <a:p>
            <a:pPr marL="742950" indent="-742950">
              <a:buAutoNum type="arabicPeriod"/>
            </a:pPr>
            <a:r>
              <a:rPr lang="en-US" dirty="0"/>
              <a:t>Mr. Steve </a:t>
            </a:r>
            <a:r>
              <a:rPr lang="en-US" dirty="0" err="1"/>
              <a:t>Eckberg</a:t>
            </a:r>
            <a:r>
              <a:rPr lang="en-US" dirty="0"/>
              <a:t>, GD NASCO (SAS-06 May 2019): “If it </a:t>
            </a:r>
            <a:r>
              <a:rPr lang="en-US" dirty="0" err="1"/>
              <a:t>ain’t</a:t>
            </a:r>
            <a:r>
              <a:rPr lang="en-US" dirty="0"/>
              <a:t> broke don’t fix it is no longer acceptable”</a:t>
            </a:r>
          </a:p>
          <a:p>
            <a:pPr marL="742950" indent="-742950">
              <a:buAutoNum type="arabicPeriod"/>
            </a:pPr>
            <a:r>
              <a:rPr lang="en-US" dirty="0"/>
              <a:t>Mr. James </a:t>
            </a:r>
            <a:r>
              <a:rPr lang="en-US" dirty="0" err="1"/>
              <a:t>Geurts</a:t>
            </a:r>
            <a:r>
              <a:rPr lang="en-US" dirty="0"/>
              <a:t>, ASN, Research, Development &amp; Acquisition (SAS-07 May 2019): “World of Change and we have to adapt”</a:t>
            </a:r>
          </a:p>
          <a:p>
            <a:pPr marL="742950" indent="-742950">
              <a:buAutoNum type="arabicPeriod"/>
            </a:pPr>
            <a:r>
              <a:rPr lang="en-US" dirty="0"/>
              <a:t>Mr. James </a:t>
            </a:r>
            <a:r>
              <a:rPr lang="en-US" dirty="0" err="1"/>
              <a:t>Geurts</a:t>
            </a:r>
            <a:r>
              <a:rPr lang="en-US" dirty="0"/>
              <a:t>, ASN, Research, Development &amp; Acquisition (SAS-07 May 2019): “Only one that like change is a baby with a wet diaper”</a:t>
            </a:r>
          </a:p>
          <a:p>
            <a:pPr marL="742950" indent="-742950">
              <a:buAutoNum type="arabicPeriod"/>
            </a:pPr>
            <a:endParaRPr lang="en-US" dirty="0"/>
          </a:p>
          <a:p>
            <a:endParaRPr lang="en-US" dirty="0"/>
          </a:p>
        </p:txBody>
      </p:sp>
      <p:sp>
        <p:nvSpPr>
          <p:cNvPr id="4" name="Slide Number Placeholder 3"/>
          <p:cNvSpPr>
            <a:spLocks noGrp="1"/>
          </p:cNvSpPr>
          <p:nvPr>
            <p:ph type="sldNum" sz="quarter" idx="2"/>
          </p:nvPr>
        </p:nvSpPr>
        <p:spPr/>
        <p:txBody>
          <a:bodyPr/>
          <a:lstStyle/>
          <a:p>
            <a:fld id="{86CB4B4D-7CA3-9044-876B-883B54F8677D}" type="slidenum">
              <a:rPr lang="en-US" smtClean="0"/>
              <a:t>5</a:t>
            </a:fld>
            <a:endParaRPr lang="en-US"/>
          </a:p>
        </p:txBody>
      </p:sp>
    </p:spTree>
    <p:extLst>
      <p:ext uri="{BB962C8B-B14F-4D97-AF65-F5344CB8AC3E}">
        <p14:creationId xmlns:p14="http://schemas.microsoft.com/office/powerpoint/2010/main" val="3598534020"/>
      </p:ext>
    </p:extLst>
  </p:cSld>
  <p:clrMapOvr>
    <a:masterClrMapping/>
  </p:clrMapOvr>
  <p:transition spd="med"/>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Change</a:t>
            </a:r>
          </a:p>
        </p:txBody>
      </p:sp>
      <p:sp>
        <p:nvSpPr>
          <p:cNvPr id="3" name="Text Placeholder 2"/>
          <p:cNvSpPr>
            <a:spLocks noGrp="1"/>
          </p:cNvSpPr>
          <p:nvPr>
            <p:ph type="body" sz="half" idx="1"/>
          </p:nvPr>
        </p:nvSpPr>
        <p:spPr>
          <a:xfrm>
            <a:off x="2984920" y="6118641"/>
            <a:ext cx="15627342" cy="5539958"/>
          </a:xfrm>
        </p:spPr>
        <p:txBody>
          <a:bodyPr>
            <a:noAutofit/>
          </a:bodyPr>
          <a:lstStyle/>
          <a:p>
            <a:pPr marL="742950" indent="-742950">
              <a:buFont typeface="+mj-lt"/>
              <a:buAutoNum type="arabicPeriod"/>
            </a:pPr>
            <a:r>
              <a:rPr lang="en-US" sz="3600" dirty="0"/>
              <a:t>Does not mean that those in current organization necessarily failed</a:t>
            </a:r>
          </a:p>
          <a:p>
            <a:pPr marL="742950" indent="-742950">
              <a:buFont typeface="+mj-lt"/>
              <a:buAutoNum type="arabicPeriod"/>
            </a:pPr>
            <a:r>
              <a:rPr lang="en-US" sz="3600" dirty="0"/>
              <a:t>Does mean we need to adapt to current environment</a:t>
            </a:r>
          </a:p>
          <a:p>
            <a:pPr marL="742950" indent="-742950">
              <a:buFont typeface="+mj-lt"/>
              <a:buAutoNum type="arabicPeriod"/>
            </a:pPr>
            <a:r>
              <a:rPr lang="en-US" sz="3600" dirty="0"/>
              <a:t>Does not mean member participation to level one wants to          participate is lost</a:t>
            </a:r>
          </a:p>
          <a:p>
            <a:pPr marL="742950" indent="-742950">
              <a:buFont typeface="+mj-lt"/>
              <a:buAutoNum type="arabicPeriod"/>
            </a:pPr>
            <a:r>
              <a:rPr lang="en-US" sz="3600" dirty="0"/>
              <a:t>Does mean we have to be flexible and be ready to address</a:t>
            </a:r>
          </a:p>
          <a:p>
            <a:endParaRPr lang="en-US" sz="3600" dirty="0"/>
          </a:p>
          <a:p>
            <a:pPr marL="2286000" lvl="5" indent="-571500">
              <a:spcBef>
                <a:spcPts val="600"/>
              </a:spcBef>
              <a:buFont typeface="Arial" panose="020B0604020202020204" pitchFamily="34" charset="0"/>
              <a:buChar char="•"/>
            </a:pPr>
            <a:r>
              <a:rPr lang="en-US" sz="3600" dirty="0"/>
              <a:t>Current challenges</a:t>
            </a:r>
          </a:p>
          <a:p>
            <a:pPr marL="2286000" lvl="5" indent="-571500">
              <a:spcBef>
                <a:spcPts val="600"/>
              </a:spcBef>
              <a:buFont typeface="Arial" panose="020B0604020202020204" pitchFamily="34" charset="0"/>
              <a:buChar char="•"/>
            </a:pPr>
            <a:r>
              <a:rPr lang="en-US" sz="3600" dirty="0"/>
              <a:t>Future challenges</a:t>
            </a:r>
          </a:p>
          <a:p>
            <a:pPr marL="2286000" lvl="5" indent="-571500">
              <a:spcBef>
                <a:spcPts val="600"/>
              </a:spcBef>
              <a:buFont typeface="Arial" panose="020B0604020202020204" pitchFamily="34" charset="0"/>
              <a:buChar char="•"/>
            </a:pPr>
            <a:r>
              <a:rPr lang="en-US" sz="3600" dirty="0"/>
              <a:t>Taking advantage of opportunities</a:t>
            </a:r>
          </a:p>
          <a:p>
            <a:pPr lvl="3"/>
            <a:endParaRPr lang="en-US" sz="3600" dirty="0"/>
          </a:p>
        </p:txBody>
      </p:sp>
      <p:sp>
        <p:nvSpPr>
          <p:cNvPr id="4" name="Slide Number Placeholder 3"/>
          <p:cNvSpPr>
            <a:spLocks noGrp="1"/>
          </p:cNvSpPr>
          <p:nvPr>
            <p:ph type="sldNum" sz="quarter" idx="2"/>
          </p:nvPr>
        </p:nvSpPr>
        <p:spPr/>
        <p:txBody>
          <a:bodyPr/>
          <a:lstStyle/>
          <a:p>
            <a:fld id="{86CB4B4D-7CA3-9044-876B-883B54F8677D}" type="slidenum">
              <a:rPr lang="en-US" smtClean="0"/>
              <a:t>6</a:t>
            </a:fld>
            <a:endParaRPr lang="en-US"/>
          </a:p>
        </p:txBody>
      </p:sp>
    </p:spTree>
    <p:extLst>
      <p:ext uri="{BB962C8B-B14F-4D97-AF65-F5344CB8AC3E}">
        <p14:creationId xmlns:p14="http://schemas.microsoft.com/office/powerpoint/2010/main" val="500023874"/>
      </p:ext>
    </p:extLst>
  </p:cSld>
  <p:clrMapOvr>
    <a:masterClrMapping/>
  </p:clrMapOvr>
  <p:transition spd="med"/>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D30FDA-45FA-47F0-931E-8B8AB55DE46D}"/>
              </a:ext>
            </a:extLst>
          </p:cNvPr>
          <p:cNvSpPr>
            <a:spLocks noGrp="1"/>
          </p:cNvSpPr>
          <p:nvPr>
            <p:ph type="title"/>
          </p:nvPr>
        </p:nvSpPr>
        <p:spPr>
          <a:xfrm>
            <a:off x="1488558" y="2731932"/>
            <a:ext cx="20370521" cy="1393501"/>
          </a:xfrm>
        </p:spPr>
        <p:txBody>
          <a:bodyPr>
            <a:normAutofit fontScale="90000"/>
          </a:bodyPr>
          <a:lstStyle/>
          <a:p>
            <a:r>
              <a:rPr lang="en-US" sz="8000" b="1" dirty="0">
                <a:solidFill>
                  <a:schemeClr val="accent1">
                    <a:lumMod val="50000"/>
                  </a:schemeClr>
                </a:solidFill>
                <a:latin typeface="Times New Roman" panose="02020603050405020304" pitchFamily="18" charset="0"/>
                <a:cs typeface="Times New Roman" panose="02020603050405020304" pitchFamily="18" charset="0"/>
              </a:rPr>
              <a:t>Current Governance Model </a:t>
            </a:r>
            <a:br>
              <a:rPr lang="en-US" sz="8000" b="1" dirty="0">
                <a:solidFill>
                  <a:schemeClr val="accent1">
                    <a:lumMod val="50000"/>
                  </a:schemeClr>
                </a:solidFill>
                <a:latin typeface="Times New Roman" panose="02020603050405020304" pitchFamily="18" charset="0"/>
                <a:cs typeface="Times New Roman" panose="02020603050405020304" pitchFamily="18" charset="0"/>
              </a:rPr>
            </a:br>
            <a:br>
              <a:rPr lang="en-US" sz="6000" b="1" dirty="0">
                <a:solidFill>
                  <a:schemeClr val="accent1">
                    <a:lumMod val="50000"/>
                  </a:schemeClr>
                </a:solidFill>
                <a:latin typeface="Times New Roman" panose="02020603050405020304" pitchFamily="18" charset="0"/>
                <a:cs typeface="Times New Roman" panose="02020603050405020304" pitchFamily="18" charset="0"/>
              </a:rPr>
            </a:br>
            <a:r>
              <a:rPr lang="en-US" sz="6000" b="1" dirty="0">
                <a:solidFill>
                  <a:schemeClr val="accent1">
                    <a:lumMod val="50000"/>
                  </a:schemeClr>
                </a:solidFill>
                <a:latin typeface="Times New Roman" panose="02020603050405020304" pitchFamily="18" charset="0"/>
                <a:cs typeface="Times New Roman" panose="02020603050405020304" pitchFamily="18" charset="0"/>
              </a:rPr>
              <a:t>National Directors in Attendance</a:t>
            </a:r>
            <a:br>
              <a:rPr lang="en-US" sz="4400" b="1" dirty="0">
                <a:solidFill>
                  <a:schemeClr val="accent1">
                    <a:lumMod val="50000"/>
                  </a:schemeClr>
                </a:solidFill>
                <a:latin typeface="Times New Roman" panose="02020603050405020304" pitchFamily="18" charset="0"/>
                <a:cs typeface="Times New Roman" panose="02020603050405020304" pitchFamily="18" charset="0"/>
              </a:rPr>
            </a:br>
            <a:endParaRPr lang="en-US" sz="4400" b="1" dirty="0">
              <a:solidFill>
                <a:schemeClr val="accent1">
                  <a:lumMod val="50000"/>
                </a:schemeClr>
              </a:solidFill>
              <a:latin typeface="Times New Roman" panose="02020603050405020304" pitchFamily="18" charset="0"/>
              <a:cs typeface="Times New Roman" panose="02020603050405020304" pitchFamily="18" charset="0"/>
            </a:endParaRPr>
          </a:p>
        </p:txBody>
      </p:sp>
      <p:sp>
        <p:nvSpPr>
          <p:cNvPr id="4" name="Slide Number Placeholder 3">
            <a:extLst>
              <a:ext uri="{FF2B5EF4-FFF2-40B4-BE49-F238E27FC236}">
                <a16:creationId xmlns:a16="http://schemas.microsoft.com/office/drawing/2014/main" id="{7DE19835-C078-418E-80B1-F80E8937ADC3}"/>
              </a:ext>
            </a:extLst>
          </p:cNvPr>
          <p:cNvSpPr>
            <a:spLocks noGrp="1"/>
          </p:cNvSpPr>
          <p:nvPr>
            <p:ph type="sldNum" sz="quarter" idx="2"/>
          </p:nvPr>
        </p:nvSpPr>
        <p:spPr/>
        <p:txBody>
          <a:bodyPr/>
          <a:lstStyle/>
          <a:p>
            <a:fld id="{86CB4B4D-7CA3-9044-876B-883B54F8677D}" type="slidenum">
              <a:rPr lang="en-US" smtClean="0"/>
              <a:t>7</a:t>
            </a:fld>
            <a:endParaRPr lang="en-US"/>
          </a:p>
        </p:txBody>
      </p:sp>
      <p:graphicFrame>
        <p:nvGraphicFramePr>
          <p:cNvPr id="5" name="Table 4"/>
          <p:cNvGraphicFramePr>
            <a:graphicFrameLocks noGrp="1"/>
          </p:cNvGraphicFramePr>
          <p:nvPr>
            <p:extLst>
              <p:ext uri="{D42A27DB-BD31-4B8C-83A1-F6EECF244321}">
                <p14:modId xmlns:p14="http://schemas.microsoft.com/office/powerpoint/2010/main" val="1550486404"/>
              </p:ext>
            </p:extLst>
          </p:nvPr>
        </p:nvGraphicFramePr>
        <p:xfrm>
          <a:off x="719631" y="5715000"/>
          <a:ext cx="12996370" cy="6736080"/>
        </p:xfrm>
        <a:graphic>
          <a:graphicData uri="http://schemas.openxmlformats.org/drawingml/2006/table">
            <a:tbl>
              <a:tblPr firstRow="1" bandRow="1">
                <a:tableStyleId>{5940675A-B579-460E-94D1-54222C63F5DA}</a:tableStyleId>
              </a:tblPr>
              <a:tblGrid>
                <a:gridCol w="1452797">
                  <a:extLst>
                    <a:ext uri="{9D8B030D-6E8A-4147-A177-3AD203B41FA5}">
                      <a16:colId xmlns:a16="http://schemas.microsoft.com/office/drawing/2014/main" val="20000"/>
                    </a:ext>
                  </a:extLst>
                </a:gridCol>
                <a:gridCol w="3233452">
                  <a:extLst>
                    <a:ext uri="{9D8B030D-6E8A-4147-A177-3AD203B41FA5}">
                      <a16:colId xmlns:a16="http://schemas.microsoft.com/office/drawing/2014/main" val="20001"/>
                    </a:ext>
                  </a:extLst>
                </a:gridCol>
                <a:gridCol w="2782156">
                  <a:extLst>
                    <a:ext uri="{9D8B030D-6E8A-4147-A177-3AD203B41FA5}">
                      <a16:colId xmlns:a16="http://schemas.microsoft.com/office/drawing/2014/main" val="20002"/>
                    </a:ext>
                  </a:extLst>
                </a:gridCol>
                <a:gridCol w="5527965">
                  <a:extLst>
                    <a:ext uri="{9D8B030D-6E8A-4147-A177-3AD203B41FA5}">
                      <a16:colId xmlns:a16="http://schemas.microsoft.com/office/drawing/2014/main" val="20003"/>
                    </a:ext>
                  </a:extLst>
                </a:gridCol>
              </a:tblGrid>
              <a:tr h="1267115">
                <a:tc>
                  <a:txBody>
                    <a:bodyPr/>
                    <a:lstStyle/>
                    <a:p>
                      <a:pPr algn="ctr"/>
                      <a:endParaRPr lang="en-US" sz="4000" b="1" dirty="0">
                        <a:latin typeface="Times New Roman" panose="02020603050405020304" pitchFamily="18" charset="0"/>
                        <a:cs typeface="Times New Roman" panose="02020603050405020304" pitchFamily="18" charset="0"/>
                      </a:endParaRPr>
                    </a:p>
                  </a:txBody>
                  <a:tcPr anchor="ctr"/>
                </a:tc>
                <a:tc>
                  <a:txBody>
                    <a:bodyPr/>
                    <a:lstStyle/>
                    <a:p>
                      <a:pPr algn="ctr"/>
                      <a:r>
                        <a:rPr lang="en-US" sz="4000" b="1" dirty="0">
                          <a:solidFill>
                            <a:srgbClr val="013360"/>
                          </a:solidFill>
                          <a:latin typeface="Times New Roman" panose="02020603050405020304" pitchFamily="18" charset="0"/>
                          <a:cs typeface="Times New Roman" panose="02020603050405020304" pitchFamily="18" charset="0"/>
                        </a:rPr>
                        <a:t>Fall</a:t>
                      </a:r>
                      <a:r>
                        <a:rPr lang="en-US" sz="4000" b="1" baseline="0" dirty="0">
                          <a:solidFill>
                            <a:srgbClr val="013360"/>
                          </a:solidFill>
                          <a:latin typeface="Times New Roman" panose="02020603050405020304" pitchFamily="18" charset="0"/>
                          <a:cs typeface="Times New Roman" panose="02020603050405020304" pitchFamily="18" charset="0"/>
                        </a:rPr>
                        <a:t> Board Meeting</a:t>
                      </a:r>
                      <a:endParaRPr lang="en-US" sz="4000" b="1" dirty="0">
                        <a:solidFill>
                          <a:srgbClr val="013360"/>
                        </a:solidFill>
                        <a:latin typeface="Times New Roman" panose="02020603050405020304" pitchFamily="18" charset="0"/>
                        <a:cs typeface="Times New Roman" panose="02020603050405020304" pitchFamily="18" charset="0"/>
                      </a:endParaRPr>
                    </a:p>
                  </a:txBody>
                  <a:tcPr anchor="ctr"/>
                </a:tc>
                <a:tc>
                  <a:txBody>
                    <a:bodyPr/>
                    <a:lstStyle/>
                    <a:p>
                      <a:pPr algn="ctr"/>
                      <a:r>
                        <a:rPr lang="en-US" sz="4000" b="1" dirty="0">
                          <a:solidFill>
                            <a:srgbClr val="013360"/>
                          </a:solidFill>
                          <a:latin typeface="Times New Roman" panose="02020603050405020304" pitchFamily="18" charset="0"/>
                          <a:cs typeface="Times New Roman" panose="02020603050405020304" pitchFamily="18" charset="0"/>
                        </a:rPr>
                        <a:t>Convention</a:t>
                      </a:r>
                    </a:p>
                  </a:txBody>
                  <a:tcPr anchor="ctr"/>
                </a:tc>
                <a:tc>
                  <a:txBody>
                    <a:bodyPr/>
                    <a:lstStyle/>
                    <a:p>
                      <a:pPr algn="l"/>
                      <a:r>
                        <a:rPr lang="en-US" sz="4000" b="1" dirty="0">
                          <a:solidFill>
                            <a:srgbClr val="013360"/>
                          </a:solidFill>
                          <a:latin typeface="Times New Roman" panose="02020603050405020304" pitchFamily="18" charset="0"/>
                          <a:cs typeface="Times New Roman" panose="02020603050405020304" pitchFamily="18" charset="0"/>
                        </a:rPr>
                        <a:t>   Location</a:t>
                      </a:r>
                    </a:p>
                  </a:txBody>
                  <a:tcPr anchor="ctr"/>
                </a:tc>
                <a:extLst>
                  <a:ext uri="{0D108BD9-81ED-4DB2-BD59-A6C34878D82A}">
                    <a16:rowId xmlns:a16="http://schemas.microsoft.com/office/drawing/2014/main" val="10000"/>
                  </a:ext>
                </a:extLst>
              </a:tr>
              <a:tr h="1267115">
                <a:tc>
                  <a:txBody>
                    <a:bodyPr/>
                    <a:lstStyle/>
                    <a:p>
                      <a:pPr algn="ctr"/>
                      <a:r>
                        <a:rPr lang="en-US" sz="4000" dirty="0">
                          <a:solidFill>
                            <a:srgbClr val="013360"/>
                          </a:solidFill>
                          <a:latin typeface="Times New Roman" panose="02020603050405020304" pitchFamily="18" charset="0"/>
                          <a:cs typeface="Times New Roman" panose="02020603050405020304" pitchFamily="18" charset="0"/>
                        </a:rPr>
                        <a:t>2013</a:t>
                      </a:r>
                    </a:p>
                  </a:txBody>
                  <a:tcPr anchor="ctr"/>
                </a:tc>
                <a:tc>
                  <a:txBody>
                    <a:bodyPr/>
                    <a:lstStyle/>
                    <a:p>
                      <a:pPr algn="ctr"/>
                      <a:r>
                        <a:rPr lang="en-US" sz="4000" dirty="0">
                          <a:solidFill>
                            <a:srgbClr val="FF0000"/>
                          </a:solidFill>
                          <a:latin typeface="Times New Roman" panose="02020603050405020304" pitchFamily="18" charset="0"/>
                          <a:cs typeface="Times New Roman" panose="02020603050405020304" pitchFamily="18" charset="0"/>
                        </a:rPr>
                        <a:t>42%</a:t>
                      </a:r>
                    </a:p>
                  </a:txBody>
                  <a:tcPr anchor="ctr"/>
                </a:tc>
                <a:tc>
                  <a:txBody>
                    <a:bodyPr/>
                    <a:lstStyle/>
                    <a:p>
                      <a:pPr algn="ctr"/>
                      <a:r>
                        <a:rPr lang="en-US" sz="4000" dirty="0">
                          <a:solidFill>
                            <a:srgbClr val="013360"/>
                          </a:solidFill>
                          <a:latin typeface="Times New Roman" panose="02020603050405020304" pitchFamily="18" charset="0"/>
                          <a:cs typeface="Times New Roman" panose="02020603050405020304" pitchFamily="18" charset="0"/>
                        </a:rPr>
                        <a:t>No Stats Available</a:t>
                      </a:r>
                    </a:p>
                  </a:txBody>
                  <a:tcPr anchor="ctr"/>
                </a:tc>
                <a:tc>
                  <a:txBody>
                    <a:bodyPr/>
                    <a:lstStyle/>
                    <a:p>
                      <a:pPr algn="l"/>
                      <a:r>
                        <a:rPr lang="en-US" sz="4000" dirty="0">
                          <a:solidFill>
                            <a:srgbClr val="013360"/>
                          </a:solidFill>
                          <a:latin typeface="Times New Roman" panose="02020603050405020304" pitchFamily="18" charset="0"/>
                          <a:cs typeface="Times New Roman" panose="02020603050405020304" pitchFamily="18" charset="0"/>
                        </a:rPr>
                        <a:t>   Long Beach</a:t>
                      </a:r>
                    </a:p>
                  </a:txBody>
                  <a:tcPr anchor="ctr"/>
                </a:tc>
                <a:extLst>
                  <a:ext uri="{0D108BD9-81ED-4DB2-BD59-A6C34878D82A}">
                    <a16:rowId xmlns:a16="http://schemas.microsoft.com/office/drawing/2014/main" val="10001"/>
                  </a:ext>
                </a:extLst>
              </a:tr>
              <a:tr h="677759">
                <a:tc>
                  <a:txBody>
                    <a:bodyPr/>
                    <a:lstStyle/>
                    <a:p>
                      <a:pPr algn="ctr"/>
                      <a:r>
                        <a:rPr lang="en-US" sz="4000" dirty="0">
                          <a:solidFill>
                            <a:srgbClr val="013360"/>
                          </a:solidFill>
                          <a:latin typeface="Times New Roman" panose="02020603050405020304" pitchFamily="18" charset="0"/>
                          <a:cs typeface="Times New Roman" panose="02020603050405020304" pitchFamily="18" charset="0"/>
                        </a:rPr>
                        <a:t>2014</a:t>
                      </a:r>
                    </a:p>
                  </a:txBody>
                  <a:tcPr anchor="ctr"/>
                </a:tc>
                <a:tc>
                  <a:txBody>
                    <a:bodyPr/>
                    <a:lstStyle/>
                    <a:p>
                      <a:pPr algn="ctr"/>
                      <a:r>
                        <a:rPr lang="en-US" sz="4000" dirty="0">
                          <a:solidFill>
                            <a:srgbClr val="FF0000"/>
                          </a:solidFill>
                          <a:latin typeface="Times New Roman" panose="02020603050405020304" pitchFamily="18" charset="0"/>
                          <a:cs typeface="Times New Roman" panose="02020603050405020304" pitchFamily="18" charset="0"/>
                        </a:rPr>
                        <a:t>46%</a:t>
                      </a:r>
                    </a:p>
                  </a:txBody>
                  <a:tcPr anchor="ctr"/>
                </a:tc>
                <a:tc>
                  <a:txBody>
                    <a:bodyPr/>
                    <a:lstStyle/>
                    <a:p>
                      <a:pPr algn="ctr"/>
                      <a:r>
                        <a:rPr lang="en-US" sz="4000" dirty="0">
                          <a:solidFill>
                            <a:srgbClr val="FF0000"/>
                          </a:solidFill>
                          <a:latin typeface="Times New Roman" panose="02020603050405020304" pitchFamily="18" charset="0"/>
                          <a:cs typeface="Times New Roman" panose="02020603050405020304" pitchFamily="18" charset="0"/>
                        </a:rPr>
                        <a:t>70%</a:t>
                      </a:r>
                    </a:p>
                  </a:txBody>
                  <a:tcPr anchor="ctr"/>
                </a:tc>
                <a:tc>
                  <a:txBody>
                    <a:bodyPr/>
                    <a:lstStyle/>
                    <a:p>
                      <a:pPr algn="l"/>
                      <a:r>
                        <a:rPr lang="en-US" sz="4000" dirty="0">
                          <a:solidFill>
                            <a:srgbClr val="013360"/>
                          </a:solidFill>
                          <a:latin typeface="Times New Roman" panose="02020603050405020304" pitchFamily="18" charset="0"/>
                          <a:cs typeface="Times New Roman" panose="02020603050405020304" pitchFamily="18" charset="0"/>
                        </a:rPr>
                        <a:t>   San Diego</a:t>
                      </a:r>
                    </a:p>
                  </a:txBody>
                  <a:tcPr anchor="ctr"/>
                </a:tc>
                <a:extLst>
                  <a:ext uri="{0D108BD9-81ED-4DB2-BD59-A6C34878D82A}">
                    <a16:rowId xmlns:a16="http://schemas.microsoft.com/office/drawing/2014/main" val="10002"/>
                  </a:ext>
                </a:extLst>
              </a:tr>
              <a:tr h="677759">
                <a:tc>
                  <a:txBody>
                    <a:bodyPr/>
                    <a:lstStyle/>
                    <a:p>
                      <a:pPr algn="ctr"/>
                      <a:r>
                        <a:rPr lang="en-US" sz="4000" dirty="0">
                          <a:solidFill>
                            <a:srgbClr val="013360"/>
                          </a:solidFill>
                          <a:latin typeface="Times New Roman" panose="02020603050405020304" pitchFamily="18" charset="0"/>
                          <a:cs typeface="Times New Roman" panose="02020603050405020304" pitchFamily="18" charset="0"/>
                        </a:rPr>
                        <a:t>2015</a:t>
                      </a:r>
                    </a:p>
                  </a:txBody>
                  <a:tcPr anchor="ctr"/>
                </a:tc>
                <a:tc>
                  <a:txBody>
                    <a:bodyPr/>
                    <a:lstStyle/>
                    <a:p>
                      <a:pPr algn="ctr"/>
                      <a:r>
                        <a:rPr lang="en-US" sz="4000" dirty="0">
                          <a:solidFill>
                            <a:srgbClr val="FF0000"/>
                          </a:solidFill>
                          <a:latin typeface="Times New Roman" panose="02020603050405020304" pitchFamily="18" charset="0"/>
                          <a:cs typeface="Times New Roman" panose="02020603050405020304" pitchFamily="18" charset="0"/>
                        </a:rPr>
                        <a:t>43%</a:t>
                      </a:r>
                    </a:p>
                  </a:txBody>
                  <a:tcPr anchor="ctr"/>
                </a:tc>
                <a:tc>
                  <a:txBody>
                    <a:bodyPr/>
                    <a:lstStyle/>
                    <a:p>
                      <a:pPr algn="ctr"/>
                      <a:r>
                        <a:rPr lang="en-US" sz="4000" dirty="0">
                          <a:solidFill>
                            <a:srgbClr val="FF0000"/>
                          </a:solidFill>
                          <a:latin typeface="Times New Roman" panose="02020603050405020304" pitchFamily="18" charset="0"/>
                          <a:cs typeface="Times New Roman" panose="02020603050405020304" pitchFamily="18" charset="0"/>
                        </a:rPr>
                        <a:t>69%</a:t>
                      </a:r>
                    </a:p>
                  </a:txBody>
                  <a:tcPr anchor="ctr"/>
                </a:tc>
                <a:tc>
                  <a:txBody>
                    <a:bodyPr/>
                    <a:lstStyle/>
                    <a:p>
                      <a:pPr algn="l"/>
                      <a:r>
                        <a:rPr lang="en-US" sz="4000" dirty="0">
                          <a:solidFill>
                            <a:srgbClr val="013360"/>
                          </a:solidFill>
                          <a:latin typeface="Times New Roman" panose="02020603050405020304" pitchFamily="18" charset="0"/>
                          <a:cs typeface="Times New Roman" panose="02020603050405020304" pitchFamily="18" charset="0"/>
                        </a:rPr>
                        <a:t>   Tampa </a:t>
                      </a:r>
                    </a:p>
                  </a:txBody>
                  <a:tcPr anchor="ctr"/>
                </a:tc>
                <a:extLst>
                  <a:ext uri="{0D108BD9-81ED-4DB2-BD59-A6C34878D82A}">
                    <a16:rowId xmlns:a16="http://schemas.microsoft.com/office/drawing/2014/main" val="10003"/>
                  </a:ext>
                </a:extLst>
              </a:tr>
              <a:tr h="677759">
                <a:tc>
                  <a:txBody>
                    <a:bodyPr/>
                    <a:lstStyle/>
                    <a:p>
                      <a:pPr algn="ctr"/>
                      <a:r>
                        <a:rPr lang="en-US" sz="4000" dirty="0">
                          <a:solidFill>
                            <a:srgbClr val="013360"/>
                          </a:solidFill>
                          <a:latin typeface="Times New Roman" panose="02020603050405020304" pitchFamily="18" charset="0"/>
                          <a:cs typeface="Times New Roman" panose="02020603050405020304" pitchFamily="18" charset="0"/>
                        </a:rPr>
                        <a:t>2016</a:t>
                      </a:r>
                    </a:p>
                  </a:txBody>
                  <a:tcPr anchor="ctr"/>
                </a:tc>
                <a:tc>
                  <a:txBody>
                    <a:bodyPr/>
                    <a:lstStyle/>
                    <a:p>
                      <a:pPr algn="ctr"/>
                      <a:r>
                        <a:rPr lang="en-US" sz="4000" dirty="0">
                          <a:solidFill>
                            <a:srgbClr val="FF0000"/>
                          </a:solidFill>
                          <a:latin typeface="Times New Roman" panose="02020603050405020304" pitchFamily="18" charset="0"/>
                          <a:cs typeface="Times New Roman" panose="02020603050405020304" pitchFamily="18" charset="0"/>
                        </a:rPr>
                        <a:t>45%</a:t>
                      </a:r>
                    </a:p>
                  </a:txBody>
                  <a:tcPr anchor="ctr"/>
                </a:tc>
                <a:tc>
                  <a:txBody>
                    <a:bodyPr/>
                    <a:lstStyle/>
                    <a:p>
                      <a:pPr algn="ctr"/>
                      <a:r>
                        <a:rPr lang="en-US" sz="4000" dirty="0">
                          <a:solidFill>
                            <a:srgbClr val="FF0000"/>
                          </a:solidFill>
                          <a:latin typeface="Times New Roman" panose="02020603050405020304" pitchFamily="18" charset="0"/>
                          <a:cs typeface="Times New Roman" panose="02020603050405020304" pitchFamily="18" charset="0"/>
                        </a:rPr>
                        <a:t>71%</a:t>
                      </a:r>
                    </a:p>
                  </a:txBody>
                  <a:tcPr anchor="ctr"/>
                </a:tc>
                <a:tc>
                  <a:txBody>
                    <a:bodyPr/>
                    <a:lstStyle/>
                    <a:p>
                      <a:pPr algn="l"/>
                      <a:r>
                        <a:rPr lang="en-US" sz="4000" dirty="0">
                          <a:solidFill>
                            <a:srgbClr val="013360"/>
                          </a:solidFill>
                          <a:latin typeface="Times New Roman" panose="02020603050405020304" pitchFamily="18" charset="0"/>
                          <a:cs typeface="Times New Roman" panose="02020603050405020304" pitchFamily="18" charset="0"/>
                        </a:rPr>
                        <a:t>   Charleston</a:t>
                      </a:r>
                    </a:p>
                  </a:txBody>
                  <a:tcPr anchor="ctr"/>
                </a:tc>
                <a:extLst>
                  <a:ext uri="{0D108BD9-81ED-4DB2-BD59-A6C34878D82A}">
                    <a16:rowId xmlns:a16="http://schemas.microsoft.com/office/drawing/2014/main" val="10004"/>
                  </a:ext>
                </a:extLst>
              </a:tr>
              <a:tr h="677759">
                <a:tc>
                  <a:txBody>
                    <a:bodyPr/>
                    <a:lstStyle/>
                    <a:p>
                      <a:pPr algn="ctr"/>
                      <a:r>
                        <a:rPr lang="en-US" sz="4000" dirty="0">
                          <a:solidFill>
                            <a:srgbClr val="013360"/>
                          </a:solidFill>
                          <a:latin typeface="Times New Roman" panose="02020603050405020304" pitchFamily="18" charset="0"/>
                          <a:cs typeface="Times New Roman" panose="02020603050405020304" pitchFamily="18" charset="0"/>
                        </a:rPr>
                        <a:t>2017</a:t>
                      </a:r>
                    </a:p>
                  </a:txBody>
                  <a:tcPr anchor="ctr"/>
                </a:tc>
                <a:tc>
                  <a:txBody>
                    <a:bodyPr/>
                    <a:lstStyle/>
                    <a:p>
                      <a:pPr algn="ctr"/>
                      <a:r>
                        <a:rPr lang="en-US" sz="4000" dirty="0">
                          <a:solidFill>
                            <a:srgbClr val="FF0000"/>
                          </a:solidFill>
                          <a:latin typeface="Times New Roman" panose="02020603050405020304" pitchFamily="18" charset="0"/>
                          <a:cs typeface="Times New Roman" panose="02020603050405020304" pitchFamily="18" charset="0"/>
                        </a:rPr>
                        <a:t>44%</a:t>
                      </a:r>
                    </a:p>
                  </a:txBody>
                  <a:tcPr anchor="ctr"/>
                </a:tc>
                <a:tc>
                  <a:txBody>
                    <a:bodyPr/>
                    <a:lstStyle/>
                    <a:p>
                      <a:pPr algn="ctr"/>
                      <a:r>
                        <a:rPr lang="en-US" sz="4000" dirty="0">
                          <a:solidFill>
                            <a:srgbClr val="FF0000"/>
                          </a:solidFill>
                          <a:latin typeface="Times New Roman" panose="02020603050405020304" pitchFamily="18" charset="0"/>
                          <a:cs typeface="Times New Roman" panose="02020603050405020304" pitchFamily="18" charset="0"/>
                        </a:rPr>
                        <a:t>68%</a:t>
                      </a:r>
                    </a:p>
                  </a:txBody>
                  <a:tcPr anchor="ctr"/>
                </a:tc>
                <a:tc>
                  <a:txBody>
                    <a:bodyPr/>
                    <a:lstStyle/>
                    <a:p>
                      <a:pPr algn="l"/>
                      <a:r>
                        <a:rPr lang="en-US" sz="4000" dirty="0">
                          <a:solidFill>
                            <a:srgbClr val="013360"/>
                          </a:solidFill>
                          <a:latin typeface="Times New Roman" panose="02020603050405020304" pitchFamily="18" charset="0"/>
                          <a:cs typeface="Times New Roman" panose="02020603050405020304" pitchFamily="18" charset="0"/>
                        </a:rPr>
                        <a:t>   Milwaukee</a:t>
                      </a:r>
                    </a:p>
                  </a:txBody>
                  <a:tcPr anchor="ctr"/>
                </a:tc>
                <a:extLst>
                  <a:ext uri="{0D108BD9-81ED-4DB2-BD59-A6C34878D82A}">
                    <a16:rowId xmlns:a16="http://schemas.microsoft.com/office/drawing/2014/main" val="10005"/>
                  </a:ext>
                </a:extLst>
              </a:tr>
              <a:tr h="1267115">
                <a:tc>
                  <a:txBody>
                    <a:bodyPr/>
                    <a:lstStyle/>
                    <a:p>
                      <a:pPr algn="ctr"/>
                      <a:r>
                        <a:rPr lang="en-US" sz="4000" dirty="0">
                          <a:solidFill>
                            <a:srgbClr val="013360"/>
                          </a:solidFill>
                          <a:latin typeface="Times New Roman" panose="02020603050405020304" pitchFamily="18" charset="0"/>
                          <a:cs typeface="Times New Roman" panose="02020603050405020304" pitchFamily="18" charset="0"/>
                        </a:rPr>
                        <a:t>2018</a:t>
                      </a:r>
                    </a:p>
                  </a:txBody>
                  <a:tcPr anchor="ctr"/>
                </a:tc>
                <a:tc>
                  <a:txBody>
                    <a:bodyPr/>
                    <a:lstStyle/>
                    <a:p>
                      <a:pPr algn="ctr"/>
                      <a:r>
                        <a:rPr lang="en-US" sz="4000" dirty="0">
                          <a:solidFill>
                            <a:srgbClr val="FF0000"/>
                          </a:solidFill>
                          <a:latin typeface="Times New Roman" panose="02020603050405020304" pitchFamily="18" charset="0"/>
                          <a:cs typeface="Times New Roman" panose="02020603050405020304" pitchFamily="18" charset="0"/>
                        </a:rPr>
                        <a:t>29%  *(18 OCT Count)</a:t>
                      </a:r>
                    </a:p>
                  </a:txBody>
                  <a:tcPr anchor="ctr"/>
                </a:tc>
                <a:tc>
                  <a:txBody>
                    <a:bodyPr/>
                    <a:lstStyle/>
                    <a:p>
                      <a:pPr algn="ctr"/>
                      <a:r>
                        <a:rPr lang="en-US" sz="4000" dirty="0">
                          <a:solidFill>
                            <a:srgbClr val="FF0000"/>
                          </a:solidFill>
                          <a:latin typeface="Times New Roman" panose="02020603050405020304" pitchFamily="18" charset="0"/>
                          <a:cs typeface="Times New Roman" panose="02020603050405020304" pitchFamily="18" charset="0"/>
                        </a:rPr>
                        <a:t>53%</a:t>
                      </a:r>
                    </a:p>
                  </a:txBody>
                  <a:tcPr anchor="ctr"/>
                </a:tc>
                <a:tc>
                  <a:txBody>
                    <a:bodyPr/>
                    <a:lstStyle/>
                    <a:p>
                      <a:pPr algn="l"/>
                      <a:r>
                        <a:rPr lang="en-US" sz="4000" dirty="0">
                          <a:solidFill>
                            <a:srgbClr val="013360"/>
                          </a:solidFill>
                          <a:latin typeface="Times New Roman" panose="02020603050405020304" pitchFamily="18" charset="0"/>
                          <a:cs typeface="Times New Roman" panose="02020603050405020304" pitchFamily="18" charset="0"/>
                        </a:rPr>
                        <a:t>    Portland</a:t>
                      </a:r>
                    </a:p>
                  </a:txBody>
                  <a:tcPr anchor="ctr"/>
                </a:tc>
                <a:extLst>
                  <a:ext uri="{0D108BD9-81ED-4DB2-BD59-A6C34878D82A}">
                    <a16:rowId xmlns:a16="http://schemas.microsoft.com/office/drawing/2014/main" val="10006"/>
                  </a:ext>
                </a:extLst>
              </a:tr>
            </a:tbl>
          </a:graphicData>
        </a:graphic>
      </p:graphicFrame>
      <p:sp>
        <p:nvSpPr>
          <p:cNvPr id="6" name="TextBox 5"/>
          <p:cNvSpPr txBox="1"/>
          <p:nvPr/>
        </p:nvSpPr>
        <p:spPr>
          <a:xfrm>
            <a:off x="14798893" y="4520221"/>
            <a:ext cx="8042564" cy="1764586"/>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lvl="0" algn="l" hangingPunct="1"/>
            <a:r>
              <a:rPr lang="en-US" sz="5400" dirty="0">
                <a:solidFill>
                  <a:srgbClr val="002060"/>
                </a:solidFill>
                <a:latin typeface="Times New Roman" panose="02020603050405020304" pitchFamily="18" charset="0"/>
                <a:cs typeface="Times New Roman" panose="02020603050405020304" pitchFamily="18" charset="0"/>
                <a:sym typeface="Lato Regular"/>
              </a:rPr>
              <a:t>National Director Vacant Positions with no Nominee:</a:t>
            </a:r>
            <a:endParaRPr lang="en-US" sz="5400" kern="1200" dirty="0">
              <a:solidFill>
                <a:srgbClr val="002060"/>
              </a:solidFill>
              <a:latin typeface="Times New Roman" panose="02020603050405020304" pitchFamily="18" charset="0"/>
              <a:ea typeface="+mn-ea"/>
              <a:cs typeface="Times New Roman" panose="02020603050405020304" pitchFamily="18" charset="0"/>
              <a:sym typeface="Lato Regular"/>
            </a:endParaRPr>
          </a:p>
        </p:txBody>
      </p:sp>
      <p:sp>
        <p:nvSpPr>
          <p:cNvPr id="7" name="Rectangle 6"/>
          <p:cNvSpPr/>
          <p:nvPr/>
        </p:nvSpPr>
        <p:spPr>
          <a:xfrm>
            <a:off x="14798893" y="6353157"/>
            <a:ext cx="7820960" cy="2564805"/>
          </a:xfrm>
          <a:prstGeom prst="rect">
            <a:avLst/>
          </a:prstGeom>
          <a:solidFill>
            <a:srgbClr val="FFFFFF"/>
          </a:solidFill>
          <a:ln w="25400" cap="flat">
            <a:solidFill>
              <a:schemeClr val="accent1"/>
            </a:solidFill>
            <a:prstDash val="solid"/>
            <a:round/>
          </a:ln>
          <a:effectLst>
            <a:outerShdw blurRad="38100" dist="25400" dir="5400000" rotWithShape="0">
              <a:srgbClr val="000000">
                <a:alpha val="50000"/>
              </a:srgbClr>
            </a:outerShdw>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571500" lvl="0" indent="-571500" algn="l" hangingPunct="1">
              <a:buFont typeface="Arial" panose="020B0604020202020204" pitchFamily="34" charset="0"/>
              <a:buChar char="•"/>
            </a:pPr>
            <a:r>
              <a:rPr lang="en-US" sz="4000" kern="1200" dirty="0">
                <a:solidFill>
                  <a:srgbClr val="002060"/>
                </a:solidFill>
                <a:latin typeface="Times New Roman" panose="02020603050405020304" pitchFamily="18" charset="0"/>
                <a:ea typeface="+mn-ea"/>
                <a:cs typeface="Times New Roman" panose="02020603050405020304" pitchFamily="18" charset="0"/>
                <a:sym typeface="Lato Regular"/>
              </a:rPr>
              <a:t>2015 – </a:t>
            </a:r>
            <a:r>
              <a:rPr lang="en-US" sz="4000" kern="1200" dirty="0">
                <a:solidFill>
                  <a:srgbClr val="FF0000"/>
                </a:solidFill>
                <a:latin typeface="Times New Roman" panose="02020603050405020304" pitchFamily="18" charset="0"/>
                <a:ea typeface="+mn-ea"/>
                <a:cs typeface="Times New Roman" panose="02020603050405020304" pitchFamily="18" charset="0"/>
                <a:sym typeface="Lato Regular"/>
              </a:rPr>
              <a:t>28 (13%)</a:t>
            </a:r>
          </a:p>
          <a:p>
            <a:pPr marL="571500" lvl="0" indent="-571500" algn="l" hangingPunct="1">
              <a:buFont typeface="Arial" panose="020B0604020202020204" pitchFamily="34" charset="0"/>
              <a:buChar char="•"/>
            </a:pPr>
            <a:r>
              <a:rPr lang="en-US" sz="4000" kern="1200" dirty="0">
                <a:solidFill>
                  <a:srgbClr val="002060"/>
                </a:solidFill>
                <a:latin typeface="Times New Roman" panose="02020603050405020304" pitchFamily="18" charset="0"/>
                <a:ea typeface="+mn-ea"/>
                <a:cs typeface="Times New Roman" panose="02020603050405020304" pitchFamily="18" charset="0"/>
                <a:sym typeface="Lato Regular"/>
              </a:rPr>
              <a:t> 2016 – </a:t>
            </a:r>
            <a:r>
              <a:rPr lang="en-US" sz="4000" kern="1200" dirty="0">
                <a:solidFill>
                  <a:srgbClr val="FF0000"/>
                </a:solidFill>
                <a:latin typeface="Times New Roman" panose="02020603050405020304" pitchFamily="18" charset="0"/>
                <a:ea typeface="+mn-ea"/>
                <a:cs typeface="Times New Roman" panose="02020603050405020304" pitchFamily="18" charset="0"/>
                <a:sym typeface="Lato Regular"/>
              </a:rPr>
              <a:t>28 (13%)</a:t>
            </a:r>
          </a:p>
          <a:p>
            <a:pPr marL="571500" lvl="0" indent="-571500" algn="l" hangingPunct="1">
              <a:buFont typeface="Arial" panose="020B0604020202020204" pitchFamily="34" charset="0"/>
              <a:buChar char="•"/>
            </a:pPr>
            <a:r>
              <a:rPr lang="en-US" sz="4000" kern="1200" dirty="0">
                <a:solidFill>
                  <a:srgbClr val="002060"/>
                </a:solidFill>
                <a:latin typeface="Times New Roman" panose="02020603050405020304" pitchFamily="18" charset="0"/>
                <a:ea typeface="+mn-ea"/>
                <a:cs typeface="Times New Roman" panose="02020603050405020304" pitchFamily="18" charset="0"/>
                <a:sym typeface="Lato Regular"/>
              </a:rPr>
              <a:t> 2017 – </a:t>
            </a:r>
            <a:r>
              <a:rPr lang="en-US" sz="4000" kern="1200" dirty="0">
                <a:solidFill>
                  <a:srgbClr val="FF0000"/>
                </a:solidFill>
                <a:latin typeface="Times New Roman" panose="02020603050405020304" pitchFamily="18" charset="0"/>
                <a:ea typeface="+mn-ea"/>
                <a:cs typeface="Times New Roman" panose="02020603050405020304" pitchFamily="18" charset="0"/>
                <a:sym typeface="Lato Regular"/>
              </a:rPr>
              <a:t>36 (17%)</a:t>
            </a:r>
          </a:p>
          <a:p>
            <a:pPr marL="571500" lvl="0" indent="-571500" algn="l" hangingPunct="1">
              <a:buFont typeface="Arial" panose="020B0604020202020204" pitchFamily="34" charset="0"/>
              <a:buChar char="•"/>
            </a:pPr>
            <a:r>
              <a:rPr lang="en-US" sz="4000" kern="1200" dirty="0">
                <a:solidFill>
                  <a:srgbClr val="0365C0">
                    <a:lumMod val="50000"/>
                  </a:srgbClr>
                </a:solidFill>
                <a:latin typeface="Times New Roman" panose="02020603050405020304" pitchFamily="18" charset="0"/>
                <a:ea typeface="+mn-ea"/>
                <a:cs typeface="Times New Roman" panose="02020603050405020304" pitchFamily="18" charset="0"/>
                <a:sym typeface="Lato Regular"/>
              </a:rPr>
              <a:t> 2018 – </a:t>
            </a:r>
            <a:r>
              <a:rPr lang="en-US" sz="4000" kern="1200" dirty="0">
                <a:solidFill>
                  <a:srgbClr val="FF0000"/>
                </a:solidFill>
                <a:latin typeface="Times New Roman" panose="02020603050405020304" pitchFamily="18" charset="0"/>
                <a:ea typeface="+mn-ea"/>
                <a:cs typeface="Times New Roman" panose="02020603050405020304" pitchFamily="18" charset="0"/>
                <a:sym typeface="Lato Regular"/>
              </a:rPr>
              <a:t>45 (21%)</a:t>
            </a:r>
          </a:p>
        </p:txBody>
      </p:sp>
      <p:cxnSp>
        <p:nvCxnSpPr>
          <p:cNvPr id="9" name="Straight Connector 8"/>
          <p:cNvCxnSpPr/>
          <p:nvPr/>
        </p:nvCxnSpPr>
        <p:spPr>
          <a:xfrm>
            <a:off x="14798893" y="7045036"/>
            <a:ext cx="7820960" cy="0"/>
          </a:xfrm>
          <a:prstGeom prst="line">
            <a:avLst/>
          </a:prstGeom>
          <a:noFill/>
          <a:ln w="25400" cap="flat">
            <a:solidFill>
              <a:schemeClr val="accent1"/>
            </a:solidFill>
            <a:prstDash val="solid"/>
            <a:round/>
          </a:ln>
          <a:effectLst>
            <a:outerShdw blurRad="38100" dist="25400" dir="5400000" rotWithShape="0">
              <a:srgbClr val="000000">
                <a:alpha val="50000"/>
              </a:srgbClr>
            </a:outerShdw>
          </a:effectLst>
          <a:sp3d/>
        </p:spPr>
        <p:style>
          <a:lnRef idx="0">
            <a:scrgbClr r="0" g="0" b="0"/>
          </a:lnRef>
          <a:fillRef idx="0">
            <a:scrgbClr r="0" g="0" b="0"/>
          </a:fillRef>
          <a:effectRef idx="0">
            <a:scrgbClr r="0" g="0" b="0"/>
          </a:effectRef>
          <a:fontRef idx="none"/>
        </p:style>
      </p:cxnSp>
      <p:cxnSp>
        <p:nvCxnSpPr>
          <p:cNvPr id="10" name="Straight Connector 9"/>
          <p:cNvCxnSpPr/>
          <p:nvPr/>
        </p:nvCxnSpPr>
        <p:spPr>
          <a:xfrm>
            <a:off x="14785037" y="7654636"/>
            <a:ext cx="7820960" cy="0"/>
          </a:xfrm>
          <a:prstGeom prst="line">
            <a:avLst/>
          </a:prstGeom>
          <a:noFill/>
          <a:ln w="25400" cap="flat">
            <a:solidFill>
              <a:schemeClr val="accent1"/>
            </a:solidFill>
            <a:prstDash val="solid"/>
            <a:round/>
          </a:ln>
          <a:effectLst>
            <a:outerShdw blurRad="38100" dist="25400" dir="5400000" rotWithShape="0">
              <a:srgbClr val="000000">
                <a:alpha val="50000"/>
              </a:srgbClr>
            </a:outerShdw>
          </a:effectLst>
          <a:sp3d/>
        </p:spPr>
        <p:style>
          <a:lnRef idx="0">
            <a:scrgbClr r="0" g="0" b="0"/>
          </a:lnRef>
          <a:fillRef idx="0">
            <a:scrgbClr r="0" g="0" b="0"/>
          </a:fillRef>
          <a:effectRef idx="0">
            <a:scrgbClr r="0" g="0" b="0"/>
          </a:effectRef>
          <a:fontRef idx="none"/>
        </p:style>
      </p:cxnSp>
      <p:cxnSp>
        <p:nvCxnSpPr>
          <p:cNvPr id="11" name="Straight Connector 10"/>
          <p:cNvCxnSpPr/>
          <p:nvPr/>
        </p:nvCxnSpPr>
        <p:spPr>
          <a:xfrm>
            <a:off x="14785037" y="8236527"/>
            <a:ext cx="7820960" cy="0"/>
          </a:xfrm>
          <a:prstGeom prst="line">
            <a:avLst/>
          </a:prstGeom>
          <a:noFill/>
          <a:ln w="25400" cap="flat">
            <a:solidFill>
              <a:schemeClr val="accent1"/>
            </a:solidFill>
            <a:prstDash val="solid"/>
            <a:round/>
          </a:ln>
          <a:effectLst>
            <a:outerShdw blurRad="38100" dist="25400" dir="5400000" rotWithShape="0">
              <a:srgbClr val="000000">
                <a:alpha val="50000"/>
              </a:srgbClr>
            </a:outerShdw>
          </a:effectLst>
          <a:sp3d/>
        </p:spPr>
        <p:style>
          <a:lnRef idx="0">
            <a:scrgbClr r="0" g="0" b="0"/>
          </a:lnRef>
          <a:fillRef idx="0">
            <a:scrgbClr r="0" g="0" b="0"/>
          </a:fillRef>
          <a:effectRef idx="0">
            <a:scrgbClr r="0" g="0" b="0"/>
          </a:effectRef>
          <a:fontRef idx="none"/>
        </p:style>
      </p:cxnSp>
    </p:spTree>
    <p:extLst>
      <p:ext uri="{BB962C8B-B14F-4D97-AF65-F5344CB8AC3E}">
        <p14:creationId xmlns:p14="http://schemas.microsoft.com/office/powerpoint/2010/main" val="1844858911"/>
      </p:ext>
    </p:extLst>
  </p:cSld>
  <p:clrMapOvr>
    <a:masterClrMapping/>
  </p:clrMapOvr>
  <p:transition spd="med"/>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239391-0519-4676-BEBC-8233E0CA0818}"/>
              </a:ext>
            </a:extLst>
          </p:cNvPr>
          <p:cNvSpPr>
            <a:spLocks noGrp="1"/>
          </p:cNvSpPr>
          <p:nvPr>
            <p:ph type="title"/>
          </p:nvPr>
        </p:nvSpPr>
        <p:spPr>
          <a:xfrm>
            <a:off x="1754098" y="3239372"/>
            <a:ext cx="19873584" cy="1807404"/>
          </a:xfrm>
        </p:spPr>
        <p:txBody>
          <a:bodyPr>
            <a:normAutofit fontScale="90000"/>
          </a:bodyPr>
          <a:lstStyle/>
          <a:p>
            <a:r>
              <a:rPr lang="en-US" sz="8000" b="1" dirty="0">
                <a:solidFill>
                  <a:schemeClr val="accent1">
                    <a:lumMod val="50000"/>
                  </a:schemeClr>
                </a:solidFill>
                <a:latin typeface="Times New Roman" panose="02020603050405020304" pitchFamily="18" charset="0"/>
                <a:cs typeface="Times New Roman" panose="02020603050405020304" pitchFamily="18" charset="0"/>
              </a:rPr>
              <a:t>So Where Are We With Complete Transition?</a:t>
            </a:r>
          </a:p>
        </p:txBody>
      </p:sp>
      <p:sp>
        <p:nvSpPr>
          <p:cNvPr id="3" name="Text Placeholder 2">
            <a:extLst>
              <a:ext uri="{FF2B5EF4-FFF2-40B4-BE49-F238E27FC236}">
                <a16:creationId xmlns:a16="http://schemas.microsoft.com/office/drawing/2014/main" id="{5B1ED030-7352-44EE-BC1A-13524BE41009}"/>
              </a:ext>
            </a:extLst>
          </p:cNvPr>
          <p:cNvSpPr>
            <a:spLocks noGrp="1"/>
          </p:cNvSpPr>
          <p:nvPr>
            <p:ph type="body" sz="half" idx="1"/>
          </p:nvPr>
        </p:nvSpPr>
        <p:spPr>
          <a:xfrm>
            <a:off x="1701209" y="5046777"/>
            <a:ext cx="21350178" cy="6902770"/>
          </a:xfrm>
        </p:spPr>
        <p:txBody>
          <a:bodyPr>
            <a:normAutofit fontScale="55000" lnSpcReduction="20000"/>
          </a:bodyPr>
          <a:lstStyle/>
          <a:p>
            <a:pPr marL="228600" indent="-228600" defTabSz="914400">
              <a:lnSpc>
                <a:spcPct val="150000"/>
              </a:lnSpc>
              <a:spcBef>
                <a:spcPts val="1000"/>
              </a:spcBef>
              <a:buFont typeface="Arial" panose="020B0604020202020204" pitchFamily="34" charset="0"/>
              <a:buChar char="•"/>
            </a:pPr>
            <a:r>
              <a:rPr lang="en-US" sz="5400" dirty="0">
                <a:solidFill>
                  <a:srgbClr val="013360"/>
                </a:solidFill>
                <a:latin typeface="Times New Roman" panose="02020603050405020304" pitchFamily="18" charset="0"/>
                <a:ea typeface="+mn-ea"/>
                <a:cs typeface="Times New Roman" panose="02020603050405020304" pitchFamily="18" charset="0"/>
              </a:rPr>
              <a:t> </a:t>
            </a:r>
            <a:r>
              <a:rPr lang="en-US" sz="5700" dirty="0">
                <a:solidFill>
                  <a:srgbClr val="013360"/>
                </a:solidFill>
                <a:latin typeface="Times New Roman" panose="02020603050405020304" pitchFamily="18" charset="0"/>
                <a:ea typeface="+mn-ea"/>
                <a:cs typeface="Times New Roman" panose="02020603050405020304" pitchFamily="18" charset="0"/>
              </a:rPr>
              <a:t>Create a new Governance Model </a:t>
            </a:r>
            <a:r>
              <a:rPr lang="en-US" sz="5700" dirty="0">
                <a:solidFill>
                  <a:srgbClr val="FF0000"/>
                </a:solidFill>
                <a:latin typeface="Times New Roman" panose="02020603050405020304" pitchFamily="18" charset="0"/>
                <a:ea typeface="+mn-ea"/>
                <a:cs typeface="Times New Roman" panose="02020603050405020304" pitchFamily="18" charset="0"/>
              </a:rPr>
              <a:t>(Concept approved at </a:t>
            </a:r>
            <a:r>
              <a:rPr lang="en-US" sz="5700" dirty="0">
                <a:solidFill>
                  <a:srgbClr val="FF0000"/>
                </a:solidFill>
                <a:latin typeface="Times New Roman" panose="02020603050405020304" pitchFamily="18" charset="0"/>
                <a:cs typeface="Times New Roman" panose="02020603050405020304" pitchFamily="18" charset="0"/>
              </a:rPr>
              <a:t>JUN 2018 </a:t>
            </a:r>
            <a:r>
              <a:rPr lang="en-US" sz="5700" dirty="0">
                <a:solidFill>
                  <a:srgbClr val="FF0000"/>
                </a:solidFill>
                <a:latin typeface="Times New Roman" panose="02020603050405020304" pitchFamily="18" charset="0"/>
                <a:ea typeface="+mn-ea"/>
                <a:cs typeface="Times New Roman" panose="02020603050405020304" pitchFamily="18" charset="0"/>
              </a:rPr>
              <a:t>Portland Convention)</a:t>
            </a:r>
          </a:p>
          <a:p>
            <a:pPr marL="228600" indent="-228600" defTabSz="914400">
              <a:lnSpc>
                <a:spcPct val="150000"/>
              </a:lnSpc>
              <a:spcBef>
                <a:spcPts val="1000"/>
              </a:spcBef>
              <a:buFont typeface="Arial" panose="020B0604020202020204" pitchFamily="34" charset="0"/>
              <a:buChar char="•"/>
            </a:pPr>
            <a:r>
              <a:rPr lang="en-US" sz="5700" dirty="0">
                <a:solidFill>
                  <a:schemeClr val="accent1">
                    <a:lumMod val="50000"/>
                  </a:schemeClr>
                </a:solidFill>
                <a:latin typeface="Times New Roman" panose="02020603050405020304" pitchFamily="18" charset="0"/>
                <a:ea typeface="+mn-ea"/>
                <a:cs typeface="Times New Roman" panose="02020603050405020304" pitchFamily="18" charset="0"/>
              </a:rPr>
              <a:t>Combine Steering Committee and Executive Committee into one Executive Committee </a:t>
            </a:r>
            <a:r>
              <a:rPr lang="en-US" sz="5700" dirty="0">
                <a:solidFill>
                  <a:srgbClr val="FF0000"/>
                </a:solidFill>
                <a:latin typeface="Times New Roman" panose="02020603050405020304" pitchFamily="18" charset="0"/>
                <a:ea typeface="+mn-ea"/>
                <a:cs typeface="Times New Roman" panose="02020603050405020304" pitchFamily="18" charset="0"/>
              </a:rPr>
              <a:t>(Bylaws approved at November 2018 Alexandria BOD Meeting for implementation after JUN 2019 BOD Meeting)</a:t>
            </a:r>
          </a:p>
          <a:p>
            <a:pPr marL="228600" indent="-228600" defTabSz="914400">
              <a:lnSpc>
                <a:spcPct val="150000"/>
              </a:lnSpc>
              <a:spcBef>
                <a:spcPts val="1000"/>
              </a:spcBef>
              <a:buFont typeface="Arial" panose="020B0604020202020204" pitchFamily="34" charset="0"/>
              <a:buChar char="•"/>
            </a:pPr>
            <a:r>
              <a:rPr lang="en-US" sz="5700" dirty="0">
                <a:solidFill>
                  <a:schemeClr val="accent1">
                    <a:lumMod val="50000"/>
                  </a:schemeClr>
                </a:solidFill>
                <a:latin typeface="Times New Roman" panose="02020603050405020304" pitchFamily="18" charset="0"/>
                <a:ea typeface="+mn-ea"/>
                <a:cs typeface="Times New Roman" panose="02020603050405020304" pitchFamily="18" charset="0"/>
              </a:rPr>
              <a:t>Reduce size of Board of Directors. </a:t>
            </a:r>
            <a:r>
              <a:rPr lang="en-US" sz="5700" dirty="0">
                <a:solidFill>
                  <a:srgbClr val="FF0000"/>
                </a:solidFill>
                <a:latin typeface="Times New Roman" panose="02020603050405020304" pitchFamily="18" charset="0"/>
                <a:cs typeface="Times New Roman" panose="02020603050405020304" pitchFamily="18" charset="0"/>
              </a:rPr>
              <a:t>(Bylaws being submitted for approval at JUN 2019 Norfolk Convention)</a:t>
            </a:r>
            <a:endParaRPr lang="en-US" sz="5700" dirty="0">
              <a:solidFill>
                <a:srgbClr val="FF0000"/>
              </a:solidFill>
              <a:latin typeface="Times New Roman" panose="02020603050405020304" pitchFamily="18" charset="0"/>
              <a:ea typeface="+mn-ea"/>
              <a:cs typeface="Times New Roman" panose="02020603050405020304" pitchFamily="18" charset="0"/>
            </a:endParaRPr>
          </a:p>
          <a:p>
            <a:pPr marL="228600" indent="-228600" defTabSz="914400">
              <a:lnSpc>
                <a:spcPct val="150000"/>
              </a:lnSpc>
              <a:spcBef>
                <a:spcPts val="1000"/>
              </a:spcBef>
              <a:buFont typeface="Arial" panose="020B0604020202020204" pitchFamily="34" charset="0"/>
              <a:buChar char="•"/>
            </a:pPr>
            <a:r>
              <a:rPr lang="en-US" sz="5700" dirty="0">
                <a:solidFill>
                  <a:srgbClr val="013360"/>
                </a:solidFill>
                <a:latin typeface="Times New Roman" panose="02020603050405020304" pitchFamily="18" charset="0"/>
                <a:ea typeface="+mn-ea"/>
                <a:cs typeface="Times New Roman" panose="02020603050405020304" pitchFamily="18" charset="0"/>
              </a:rPr>
              <a:t> Develop process to elect National Delegates from the 17 regions </a:t>
            </a:r>
            <a:r>
              <a:rPr lang="en-US" sz="5700" dirty="0">
                <a:solidFill>
                  <a:srgbClr val="FF0000"/>
                </a:solidFill>
                <a:latin typeface="Times New Roman" panose="02020603050405020304" pitchFamily="18" charset="0"/>
                <a:ea typeface="+mn-ea"/>
                <a:cs typeface="Times New Roman" panose="02020603050405020304" pitchFamily="18" charset="0"/>
              </a:rPr>
              <a:t>(Bylaws being submitted for approval at </a:t>
            </a:r>
            <a:r>
              <a:rPr lang="en-US" sz="5700" dirty="0">
                <a:solidFill>
                  <a:srgbClr val="FF0000"/>
                </a:solidFill>
                <a:latin typeface="Times New Roman" panose="02020603050405020304" pitchFamily="18" charset="0"/>
                <a:cs typeface="Times New Roman" panose="02020603050405020304" pitchFamily="18" charset="0"/>
              </a:rPr>
              <a:t>JUN 2019 </a:t>
            </a:r>
            <a:r>
              <a:rPr lang="en-US" sz="5700" dirty="0">
                <a:solidFill>
                  <a:srgbClr val="FF0000"/>
                </a:solidFill>
                <a:latin typeface="Times New Roman" panose="02020603050405020304" pitchFamily="18" charset="0"/>
                <a:ea typeface="+mn-ea"/>
                <a:cs typeface="Times New Roman" panose="02020603050405020304" pitchFamily="18" charset="0"/>
              </a:rPr>
              <a:t>Norfolk Convention)</a:t>
            </a:r>
          </a:p>
          <a:p>
            <a:pPr marL="228600" indent="-228600" defTabSz="914400">
              <a:lnSpc>
                <a:spcPct val="150000"/>
              </a:lnSpc>
              <a:spcBef>
                <a:spcPts val="1000"/>
              </a:spcBef>
              <a:buFont typeface="Arial" panose="020B0604020202020204" pitchFamily="34" charset="0"/>
              <a:buChar char="•"/>
            </a:pPr>
            <a:r>
              <a:rPr lang="en-US" sz="5700" dirty="0">
                <a:solidFill>
                  <a:srgbClr val="013360"/>
                </a:solidFill>
                <a:latin typeface="Times New Roman" panose="02020603050405020304" pitchFamily="18" charset="0"/>
                <a:ea typeface="+mn-ea"/>
                <a:cs typeface="Times New Roman" panose="02020603050405020304" pitchFamily="18" charset="0"/>
              </a:rPr>
              <a:t> Develop process to appoint Region Presidents Working Group Chairman (RPWG) to Navy League Executive Committee </a:t>
            </a:r>
            <a:r>
              <a:rPr lang="en-US" sz="5700" dirty="0">
                <a:solidFill>
                  <a:srgbClr val="FF0000"/>
                </a:solidFill>
                <a:latin typeface="Times New Roman" panose="02020603050405020304" pitchFamily="18" charset="0"/>
                <a:ea typeface="+mn-ea"/>
                <a:cs typeface="Times New Roman" panose="02020603050405020304" pitchFamily="18" charset="0"/>
              </a:rPr>
              <a:t>(Bylaw change being submitted for approval at </a:t>
            </a:r>
            <a:r>
              <a:rPr lang="en-US" sz="5700" dirty="0">
                <a:solidFill>
                  <a:srgbClr val="FF0000"/>
                </a:solidFill>
                <a:latin typeface="Times New Roman" panose="02020603050405020304" pitchFamily="18" charset="0"/>
                <a:cs typeface="Times New Roman" panose="02020603050405020304" pitchFamily="18" charset="0"/>
              </a:rPr>
              <a:t>JUN 2019 </a:t>
            </a:r>
            <a:r>
              <a:rPr lang="en-US" sz="5700" dirty="0">
                <a:solidFill>
                  <a:srgbClr val="FF0000"/>
                </a:solidFill>
                <a:latin typeface="Times New Roman" panose="02020603050405020304" pitchFamily="18" charset="0"/>
                <a:ea typeface="+mn-ea"/>
                <a:cs typeface="Times New Roman" panose="02020603050405020304" pitchFamily="18" charset="0"/>
              </a:rPr>
              <a:t>Norfolk Convention)</a:t>
            </a:r>
          </a:p>
          <a:p>
            <a:pPr marL="228600" indent="-228600" defTabSz="914400">
              <a:lnSpc>
                <a:spcPct val="150000"/>
              </a:lnSpc>
              <a:spcBef>
                <a:spcPts val="1000"/>
              </a:spcBef>
              <a:buFont typeface="Arial" panose="020B0604020202020204" pitchFamily="34" charset="0"/>
              <a:buChar char="•"/>
            </a:pPr>
            <a:r>
              <a:rPr lang="en-US" sz="5700" dirty="0">
                <a:solidFill>
                  <a:srgbClr val="013360"/>
                </a:solidFill>
                <a:latin typeface="Times New Roman" panose="02020603050405020304" pitchFamily="18" charset="0"/>
                <a:ea typeface="+mn-ea"/>
                <a:cs typeface="Times New Roman" panose="02020603050405020304" pitchFamily="18" charset="0"/>
              </a:rPr>
              <a:t>Develop a National President succession plan that provides better on-the-job training for the incoming president </a:t>
            </a:r>
            <a:r>
              <a:rPr lang="en-US" sz="5700" dirty="0">
                <a:solidFill>
                  <a:srgbClr val="FF0000"/>
                </a:solidFill>
                <a:latin typeface="Times New Roman" panose="02020603050405020304" pitchFamily="18" charset="0"/>
                <a:ea typeface="+mn-ea"/>
                <a:cs typeface="Times New Roman" panose="02020603050405020304" pitchFamily="18" charset="0"/>
              </a:rPr>
              <a:t>(Completed at </a:t>
            </a:r>
            <a:r>
              <a:rPr lang="en-US" sz="5700" dirty="0">
                <a:solidFill>
                  <a:srgbClr val="FF0000"/>
                </a:solidFill>
                <a:latin typeface="Times New Roman" panose="02020603050405020304" pitchFamily="18" charset="0"/>
                <a:cs typeface="Times New Roman" panose="02020603050405020304" pitchFamily="18" charset="0"/>
              </a:rPr>
              <a:t>JUN 2018 </a:t>
            </a:r>
            <a:r>
              <a:rPr lang="en-US" sz="5700" dirty="0">
                <a:solidFill>
                  <a:srgbClr val="FF0000"/>
                </a:solidFill>
                <a:latin typeface="Times New Roman" panose="02020603050405020304" pitchFamily="18" charset="0"/>
                <a:ea typeface="+mn-ea"/>
                <a:cs typeface="Times New Roman" panose="02020603050405020304" pitchFamily="18" charset="0"/>
              </a:rPr>
              <a:t>Portland Convention)</a:t>
            </a:r>
          </a:p>
        </p:txBody>
      </p:sp>
      <p:sp>
        <p:nvSpPr>
          <p:cNvPr id="4" name="Slide Number Placeholder 3">
            <a:extLst>
              <a:ext uri="{FF2B5EF4-FFF2-40B4-BE49-F238E27FC236}">
                <a16:creationId xmlns:a16="http://schemas.microsoft.com/office/drawing/2014/main" id="{E5A4660D-8805-47E5-8E20-F64101715C7D}"/>
              </a:ext>
            </a:extLst>
          </p:cNvPr>
          <p:cNvSpPr>
            <a:spLocks noGrp="1"/>
          </p:cNvSpPr>
          <p:nvPr>
            <p:ph type="sldNum" sz="quarter" idx="2"/>
          </p:nvPr>
        </p:nvSpPr>
        <p:spPr>
          <a:xfrm>
            <a:off x="22624094" y="12940213"/>
            <a:ext cx="217363" cy="369328"/>
          </a:xfrm>
        </p:spPr>
        <p:txBody>
          <a:bodyPr/>
          <a:lstStyle/>
          <a:p>
            <a:fld id="{86CB4B4D-7CA3-9044-876B-883B54F8677D}" type="slidenum">
              <a:rPr lang="en-US" smtClean="0"/>
              <a:t>8</a:t>
            </a:fld>
            <a:endParaRPr lang="en-US"/>
          </a:p>
        </p:txBody>
      </p:sp>
    </p:spTree>
    <p:extLst>
      <p:ext uri="{BB962C8B-B14F-4D97-AF65-F5344CB8AC3E}">
        <p14:creationId xmlns:p14="http://schemas.microsoft.com/office/powerpoint/2010/main" val="2839207618"/>
      </p:ext>
    </p:extLst>
  </p:cSld>
  <p:clrMapOvr>
    <a:masterClrMapping/>
  </p:clrMapOvr>
  <p:transition spd="med"/>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239391-0519-4676-BEBC-8233E0CA0818}"/>
              </a:ext>
            </a:extLst>
          </p:cNvPr>
          <p:cNvSpPr>
            <a:spLocks noGrp="1"/>
          </p:cNvSpPr>
          <p:nvPr>
            <p:ph type="title"/>
          </p:nvPr>
        </p:nvSpPr>
        <p:spPr>
          <a:xfrm>
            <a:off x="1341082" y="2194343"/>
            <a:ext cx="21500375" cy="1361657"/>
          </a:xfrm>
        </p:spPr>
        <p:txBody>
          <a:bodyPr>
            <a:normAutofit/>
          </a:bodyPr>
          <a:lstStyle/>
          <a:p>
            <a:r>
              <a:rPr lang="en-US" sz="8000" b="1" dirty="0">
                <a:solidFill>
                  <a:schemeClr val="accent1">
                    <a:lumMod val="50000"/>
                  </a:schemeClr>
                </a:solidFill>
                <a:latin typeface="Times New Roman" panose="02020603050405020304" pitchFamily="18" charset="0"/>
                <a:cs typeface="Times New Roman" panose="02020603050405020304" pitchFamily="18" charset="0"/>
              </a:rPr>
              <a:t>What the New Executive Committee Looks Like</a:t>
            </a:r>
            <a:endParaRPr lang="en-US" sz="4400" dirty="0">
              <a:solidFill>
                <a:schemeClr val="accent1">
                  <a:lumMod val="50000"/>
                </a:schemeClr>
              </a:solidFill>
              <a:latin typeface="Times New Roman" panose="02020603050405020304" pitchFamily="18" charset="0"/>
              <a:cs typeface="Times New Roman" panose="02020603050405020304" pitchFamily="18" charset="0"/>
            </a:endParaRPr>
          </a:p>
        </p:txBody>
      </p:sp>
      <p:sp>
        <p:nvSpPr>
          <p:cNvPr id="5" name="Slide Number Placeholder 4">
            <a:extLst>
              <a:ext uri="{FF2B5EF4-FFF2-40B4-BE49-F238E27FC236}">
                <a16:creationId xmlns:a16="http://schemas.microsoft.com/office/drawing/2014/main" id="{AC5AA030-8786-43D5-81F9-E4CA7420B2C3}"/>
              </a:ext>
            </a:extLst>
          </p:cNvPr>
          <p:cNvSpPr>
            <a:spLocks noGrp="1"/>
          </p:cNvSpPr>
          <p:nvPr>
            <p:ph type="sldNum" sz="quarter" idx="2"/>
          </p:nvPr>
        </p:nvSpPr>
        <p:spPr/>
        <p:txBody>
          <a:bodyPr/>
          <a:lstStyle/>
          <a:p>
            <a:fld id="{86CB4B4D-7CA3-9044-876B-883B54F8677D}" type="slidenum">
              <a:rPr lang="en-US" smtClean="0"/>
              <a:t>9</a:t>
            </a:fld>
            <a:endParaRPr lang="en-US"/>
          </a:p>
        </p:txBody>
      </p:sp>
      <p:graphicFrame>
        <p:nvGraphicFramePr>
          <p:cNvPr id="3" name="Table 2"/>
          <p:cNvGraphicFramePr>
            <a:graphicFrameLocks noGrp="1"/>
          </p:cNvGraphicFramePr>
          <p:nvPr>
            <p:extLst>
              <p:ext uri="{D42A27DB-BD31-4B8C-83A1-F6EECF244321}">
                <p14:modId xmlns:p14="http://schemas.microsoft.com/office/powerpoint/2010/main" val="1366848936"/>
              </p:ext>
            </p:extLst>
          </p:nvPr>
        </p:nvGraphicFramePr>
        <p:xfrm>
          <a:off x="1341082" y="4665518"/>
          <a:ext cx="13299693" cy="6126480"/>
        </p:xfrm>
        <a:graphic>
          <a:graphicData uri="http://schemas.openxmlformats.org/drawingml/2006/table">
            <a:tbl>
              <a:tblPr firstRow="1" bandRow="1">
                <a:tableStyleId>{5940675A-B579-460E-94D1-54222C63F5DA}</a:tableStyleId>
              </a:tblPr>
              <a:tblGrid>
                <a:gridCol w="9046926">
                  <a:extLst>
                    <a:ext uri="{9D8B030D-6E8A-4147-A177-3AD203B41FA5}">
                      <a16:colId xmlns:a16="http://schemas.microsoft.com/office/drawing/2014/main" val="20000"/>
                    </a:ext>
                  </a:extLst>
                </a:gridCol>
                <a:gridCol w="1689217">
                  <a:extLst>
                    <a:ext uri="{9D8B030D-6E8A-4147-A177-3AD203B41FA5}">
                      <a16:colId xmlns:a16="http://schemas.microsoft.com/office/drawing/2014/main" val="20001"/>
                    </a:ext>
                  </a:extLst>
                </a:gridCol>
                <a:gridCol w="2563550">
                  <a:extLst>
                    <a:ext uri="{9D8B030D-6E8A-4147-A177-3AD203B41FA5}">
                      <a16:colId xmlns:a16="http://schemas.microsoft.com/office/drawing/2014/main" val="20002"/>
                    </a:ext>
                  </a:extLst>
                </a:gridCol>
              </a:tblGrid>
              <a:tr h="5362087">
                <a:tc>
                  <a:txBody>
                    <a:bodyPr/>
                    <a:lstStyle/>
                    <a:p>
                      <a:pPr algn="l"/>
                      <a:r>
                        <a:rPr lang="en-US" sz="3600" b="1" dirty="0">
                          <a:latin typeface="Times New Roman" panose="02020603050405020304" pitchFamily="18" charset="0"/>
                          <a:cs typeface="Times New Roman" panose="02020603050405020304" pitchFamily="18" charset="0"/>
                        </a:rPr>
                        <a:t>Executive Committee</a:t>
                      </a:r>
                    </a:p>
                    <a:p>
                      <a:pPr algn="l"/>
                      <a:r>
                        <a:rPr lang="en-US" sz="3200" dirty="0">
                          <a:latin typeface="Times New Roman" panose="02020603050405020304" pitchFamily="18" charset="0"/>
                          <a:cs typeface="Times New Roman" panose="02020603050405020304" pitchFamily="18" charset="0"/>
                        </a:rPr>
                        <a:t>     National</a:t>
                      </a:r>
                      <a:r>
                        <a:rPr lang="en-US" sz="3200" baseline="0" dirty="0">
                          <a:latin typeface="Times New Roman" panose="02020603050405020304" pitchFamily="18" charset="0"/>
                          <a:cs typeface="Times New Roman" panose="02020603050405020304" pitchFamily="18" charset="0"/>
                        </a:rPr>
                        <a:t> President</a:t>
                      </a:r>
                    </a:p>
                    <a:p>
                      <a:pPr algn="l"/>
                      <a:r>
                        <a:rPr lang="en-US" sz="3200" baseline="0" dirty="0">
                          <a:latin typeface="Times New Roman" panose="02020603050405020304" pitchFamily="18" charset="0"/>
                          <a:cs typeface="Times New Roman" panose="02020603050405020304" pitchFamily="18" charset="0"/>
                        </a:rPr>
                        <a:t>     National President-Elect</a:t>
                      </a:r>
                    </a:p>
                    <a:p>
                      <a:pPr algn="l"/>
                      <a:r>
                        <a:rPr lang="en-US" sz="3200" baseline="0" dirty="0">
                          <a:latin typeface="Times New Roman" panose="02020603050405020304" pitchFamily="18" charset="0"/>
                          <a:cs typeface="Times New Roman" panose="02020603050405020304" pitchFamily="18" charset="0"/>
                        </a:rPr>
                        <a:t>     National Senior VP</a:t>
                      </a:r>
                    </a:p>
                    <a:p>
                      <a:pPr algn="l"/>
                      <a:r>
                        <a:rPr lang="en-US" sz="3200" dirty="0">
                          <a:latin typeface="Times New Roman" panose="02020603050405020304" pitchFamily="18" charset="0"/>
                          <a:cs typeface="Times New Roman" panose="02020603050405020304" pitchFamily="18" charset="0"/>
                        </a:rPr>
                        <a:t>     National Vice</a:t>
                      </a:r>
                      <a:r>
                        <a:rPr lang="en-US" sz="3200" baseline="0" dirty="0">
                          <a:latin typeface="Times New Roman" panose="02020603050405020304" pitchFamily="18" charset="0"/>
                          <a:cs typeface="Times New Roman" panose="02020603050405020304" pitchFamily="18" charset="0"/>
                        </a:rPr>
                        <a:t> Presidents (9)</a:t>
                      </a:r>
                    </a:p>
                    <a:p>
                      <a:pPr algn="l"/>
                      <a:r>
                        <a:rPr lang="en-US" sz="3200" baseline="0" dirty="0">
                          <a:latin typeface="Times New Roman" panose="02020603050405020304" pitchFamily="18" charset="0"/>
                          <a:cs typeface="Times New Roman" panose="02020603050405020304" pitchFamily="18" charset="0"/>
                        </a:rPr>
                        <a:t>     National Corporate Secretary</a:t>
                      </a:r>
                    </a:p>
                    <a:p>
                      <a:pPr algn="l"/>
                      <a:r>
                        <a:rPr lang="en-US" sz="3200" baseline="0" dirty="0">
                          <a:latin typeface="Times New Roman" panose="02020603050405020304" pitchFamily="18" charset="0"/>
                          <a:cs typeface="Times New Roman" panose="02020603050405020304" pitchFamily="18" charset="0"/>
                        </a:rPr>
                        <a:t>     National Treasurer</a:t>
                      </a:r>
                    </a:p>
                    <a:p>
                      <a:pPr lvl="2" algn="l"/>
                      <a:r>
                        <a:rPr lang="en-US" sz="3200" baseline="0" dirty="0">
                          <a:latin typeface="Times New Roman" panose="02020603050405020304" pitchFamily="18" charset="0"/>
                          <a:cs typeface="Times New Roman" panose="02020603050405020304" pitchFamily="18" charset="0"/>
                        </a:rPr>
                        <a:t>     Immediate Past President</a:t>
                      </a:r>
                    </a:p>
                    <a:p>
                      <a:pPr lvl="2" algn="l"/>
                      <a:r>
                        <a:rPr lang="en-US" sz="3200" baseline="0" dirty="0">
                          <a:latin typeface="Times New Roman" panose="02020603050405020304" pitchFamily="18" charset="0"/>
                          <a:cs typeface="Times New Roman" panose="02020603050405020304" pitchFamily="18" charset="0"/>
                        </a:rPr>
                        <a:t>     Chairman, RPWG</a:t>
                      </a:r>
                    </a:p>
                    <a:p>
                      <a:pPr lvl="2" algn="l"/>
                      <a:r>
                        <a:rPr lang="en-US" sz="3200" baseline="0" dirty="0">
                          <a:latin typeface="Times New Roman" panose="02020603050405020304" pitchFamily="18" charset="0"/>
                          <a:cs typeface="Times New Roman" panose="02020603050405020304" pitchFamily="18" charset="0"/>
                        </a:rPr>
                        <a:t>     National Judge Advocate  *</a:t>
                      </a:r>
                    </a:p>
                    <a:p>
                      <a:pPr lvl="2" algn="l"/>
                      <a:r>
                        <a:rPr lang="en-US" sz="3200" baseline="0" dirty="0">
                          <a:latin typeface="Times New Roman" panose="02020603050405020304" pitchFamily="18" charset="0"/>
                          <a:cs typeface="Times New Roman" panose="02020603050405020304" pitchFamily="18" charset="0"/>
                        </a:rPr>
                        <a:t>     </a:t>
                      </a:r>
                    </a:p>
                    <a:p>
                      <a:pPr lvl="2" algn="l"/>
                      <a:r>
                        <a:rPr lang="en-US" sz="3200" baseline="0" dirty="0">
                          <a:latin typeface="Times New Roman" panose="02020603050405020304" pitchFamily="18" charset="0"/>
                          <a:cs typeface="Times New Roman" panose="02020603050405020304" pitchFamily="18" charset="0"/>
                        </a:rPr>
                        <a:t>     * (Non-voting to avoid conflict of interest) </a:t>
                      </a:r>
                    </a:p>
                  </a:txBody>
                  <a:tcPr anchor="ctr"/>
                </a:tc>
                <a:tc>
                  <a:txBody>
                    <a:bodyPr/>
                    <a:lstStyle/>
                    <a:p>
                      <a:pPr algn="ctr"/>
                      <a:r>
                        <a:rPr lang="en-US" sz="4000" b="0" dirty="0">
                          <a:latin typeface="Calibri" panose="020F0502020204030204" pitchFamily="34" charset="0"/>
                          <a:cs typeface="Calibri" panose="020F0502020204030204" pitchFamily="34" charset="0"/>
                        </a:rPr>
                        <a:t>≤ 17</a:t>
                      </a:r>
                      <a:r>
                        <a:rPr lang="en-US" sz="4000" b="1" dirty="0">
                          <a:latin typeface="Calibri" panose="020F0502020204030204" pitchFamily="34" charset="0"/>
                          <a:cs typeface="Calibri" panose="020F0502020204030204" pitchFamily="34" charset="0"/>
                        </a:rPr>
                        <a:t>  </a:t>
                      </a:r>
                      <a:endParaRPr lang="en-US" sz="4000" b="1" dirty="0">
                        <a:latin typeface="Times New Roman" panose="02020603050405020304" pitchFamily="18" charset="0"/>
                        <a:cs typeface="Times New Roman" panose="02020603050405020304" pitchFamily="18" charset="0"/>
                      </a:endParaRPr>
                    </a:p>
                  </a:txBody>
                  <a:tcPr/>
                </a:tc>
                <a:tc>
                  <a:txBody>
                    <a:bodyPr/>
                    <a:lstStyle/>
                    <a:p>
                      <a:pPr algn="ctr"/>
                      <a:r>
                        <a:rPr lang="en-US" sz="3600" b="1" dirty="0">
                          <a:latin typeface="Times New Roman" panose="02020603050405020304" pitchFamily="18" charset="0"/>
                          <a:cs typeface="Times New Roman" panose="02020603050405020304" pitchFamily="18" charset="0"/>
                        </a:rPr>
                        <a:t>Bylaws Changes</a:t>
                      </a:r>
                      <a:r>
                        <a:rPr lang="en-US" sz="3600" b="1" baseline="0" dirty="0">
                          <a:latin typeface="Times New Roman" panose="02020603050405020304" pitchFamily="18" charset="0"/>
                          <a:cs typeface="Times New Roman" panose="02020603050405020304" pitchFamily="18" charset="0"/>
                        </a:rPr>
                        <a:t> Approved at NOV-2018 BOD Meeting  Implement at end of JUN 2019 BOD Meeting</a:t>
                      </a:r>
                      <a:endParaRPr lang="en-US" sz="3600" b="1"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10000"/>
                  </a:ext>
                </a:extLst>
              </a:tr>
            </a:tbl>
          </a:graphicData>
        </a:graphic>
      </p:graphicFrame>
    </p:spTree>
    <p:extLst>
      <p:ext uri="{BB962C8B-B14F-4D97-AF65-F5344CB8AC3E}">
        <p14:creationId xmlns:p14="http://schemas.microsoft.com/office/powerpoint/2010/main" val="166867347"/>
      </p:ext>
    </p:extLst>
  </p:cSld>
  <p:clrMapOvr>
    <a:masterClrMapping/>
  </p:clrMapOvr>
  <p:transition spd="med"/>
</p:sld>
</file>

<file path=ppt/theme/theme1.xml><?xml version="1.0" encoding="utf-8"?>
<a:theme xmlns:a="http://schemas.openxmlformats.org/drawingml/2006/main" name="White">
  <a:themeElements>
    <a:clrScheme name="White">
      <a:dk1>
        <a:srgbClr val="000000"/>
      </a:dk1>
      <a:lt1>
        <a:srgbClr val="FFFFFF"/>
      </a:lt1>
      <a:dk2>
        <a:srgbClr val="A7A7A7"/>
      </a:dk2>
      <a:lt2>
        <a:srgbClr val="535353"/>
      </a:lt2>
      <a:accent1>
        <a:srgbClr val="0365C0"/>
      </a:accent1>
      <a:accent2>
        <a:srgbClr val="00882B"/>
      </a:accent2>
      <a:accent3>
        <a:srgbClr val="DCBD23"/>
      </a:accent3>
      <a:accent4>
        <a:srgbClr val="DE6A10"/>
      </a:accent4>
      <a:accent5>
        <a:srgbClr val="C82506"/>
      </a:accent5>
      <a:accent6>
        <a:srgbClr val="773F9B"/>
      </a:accent6>
      <a:hlink>
        <a:srgbClr val="0000FF"/>
      </a:hlink>
      <a:folHlink>
        <a:srgbClr val="FF00FF"/>
      </a:folHlink>
    </a:clrScheme>
    <a:fontScheme name="White">
      <a:majorFont>
        <a:latin typeface="Lucida Grande"/>
        <a:ea typeface="Lucida Grande"/>
        <a:cs typeface="Lucida Grande"/>
      </a:majorFont>
      <a:minorFont>
        <a:latin typeface="Helvetica"/>
        <a:ea typeface="Helvetica"/>
        <a:cs typeface="Helvetica"/>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rotWithShape="0">
              <a:srgbClr val="000000">
                <a:alpha val="50000"/>
              </a:srgbClr>
            </a:outerShdw>
          </a:effectLst>
        </a:effectStyle>
        <a:effectStyle>
          <a:effectLst>
            <a:outerShdw blurRad="38100" dist="25400" dir="5400000" rotWithShape="0">
              <a:srgbClr val="000000">
                <a:alpha val="50000"/>
              </a:srgbClr>
            </a:outerShdw>
          </a:effectLst>
        </a:effectStyle>
        <a:effectStyle>
          <a:effectLst>
            <a:outerShdw blurRad="38100" dist="25400" dir="5400000" rotWithShape="0">
              <a:srgbClr val="000000">
                <a:alpha val="50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chemeClr val="accent1"/>
          </a:solidFill>
          <a:prstDash val="solid"/>
          <a:round/>
        </a:ln>
        <a:effectLst>
          <a:outerShdw blurRad="38100" dist="25400" dir="5400000" rotWithShape="0">
            <a:srgbClr val="000000">
              <a:alpha val="50000"/>
            </a:srgbClr>
          </a:outerShdw>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5000" b="0" i="0" u="none" strike="noStrike" cap="none" spc="0" normalizeH="0" baseline="0">
            <a:ln>
              <a:noFill/>
            </a:ln>
            <a:solidFill>
              <a:srgbClr val="000000"/>
            </a:solidFill>
            <a:effectLst/>
            <a:uFillTx/>
            <a:latin typeface="+mj-lt"/>
            <a:ea typeface="+mj-ea"/>
            <a:cs typeface="+mj-cs"/>
            <a:sym typeface="Lucida Grand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chemeClr val="accent1"/>
          </a:solidFill>
          <a:prstDash val="solid"/>
          <a:round/>
        </a:ln>
        <a:effectLst>
          <a:outerShdw blurRad="38100" dist="25400" dir="5400000" rotWithShape="0">
            <a:srgbClr val="000000">
              <a:alpha val="50000"/>
            </a:srgbClr>
          </a:outerShdw>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5000" b="0" i="0" u="none" strike="noStrike" cap="none" spc="0" normalizeH="0" baseline="0">
            <a:ln>
              <a:noFill/>
            </a:ln>
            <a:solidFill>
              <a:srgbClr val="000000"/>
            </a:solidFill>
            <a:effectLst/>
            <a:uFillTx/>
            <a:latin typeface="+mj-lt"/>
            <a:ea typeface="+mj-ea"/>
            <a:cs typeface="+mj-cs"/>
            <a:sym typeface="Lucida Grand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White">
  <a:themeElements>
    <a:clrScheme name="White">
      <a:dk1>
        <a:srgbClr val="000000"/>
      </a:dk1>
      <a:lt1>
        <a:srgbClr val="FFFFFF"/>
      </a:lt1>
      <a:dk2>
        <a:srgbClr val="A7A7A7"/>
      </a:dk2>
      <a:lt2>
        <a:srgbClr val="535353"/>
      </a:lt2>
      <a:accent1>
        <a:srgbClr val="0365C0"/>
      </a:accent1>
      <a:accent2>
        <a:srgbClr val="00882B"/>
      </a:accent2>
      <a:accent3>
        <a:srgbClr val="DCBD23"/>
      </a:accent3>
      <a:accent4>
        <a:srgbClr val="DE6A10"/>
      </a:accent4>
      <a:accent5>
        <a:srgbClr val="C82506"/>
      </a:accent5>
      <a:accent6>
        <a:srgbClr val="773F9B"/>
      </a:accent6>
      <a:hlink>
        <a:srgbClr val="0000FF"/>
      </a:hlink>
      <a:folHlink>
        <a:srgbClr val="FF00FF"/>
      </a:folHlink>
    </a:clrScheme>
    <a:fontScheme name="White">
      <a:majorFont>
        <a:latin typeface="Lucida Grande"/>
        <a:ea typeface="Lucida Grande"/>
        <a:cs typeface="Lucida Grande"/>
      </a:majorFont>
      <a:minorFont>
        <a:latin typeface="Helvetica"/>
        <a:ea typeface="Helvetica"/>
        <a:cs typeface="Helvetica"/>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rotWithShape="0">
              <a:srgbClr val="000000">
                <a:alpha val="50000"/>
              </a:srgbClr>
            </a:outerShdw>
          </a:effectLst>
        </a:effectStyle>
        <a:effectStyle>
          <a:effectLst>
            <a:outerShdw blurRad="38100" dist="25400" dir="5400000" rotWithShape="0">
              <a:srgbClr val="000000">
                <a:alpha val="50000"/>
              </a:srgbClr>
            </a:outerShdw>
          </a:effectLst>
        </a:effectStyle>
        <a:effectStyle>
          <a:effectLst>
            <a:outerShdw blurRad="38100" dist="25400" dir="5400000" rotWithShape="0">
              <a:srgbClr val="000000">
                <a:alpha val="50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chemeClr val="accent1"/>
          </a:solidFill>
          <a:prstDash val="solid"/>
          <a:round/>
        </a:ln>
        <a:effectLst>
          <a:outerShdw blurRad="38100" dist="25400" dir="5400000" rotWithShape="0">
            <a:srgbClr val="000000">
              <a:alpha val="50000"/>
            </a:srgbClr>
          </a:outerShdw>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5000" b="0" i="0" u="none" strike="noStrike" cap="none" spc="0" normalizeH="0" baseline="0">
            <a:ln>
              <a:noFill/>
            </a:ln>
            <a:solidFill>
              <a:srgbClr val="000000"/>
            </a:solidFill>
            <a:effectLst/>
            <a:uFillTx/>
            <a:latin typeface="+mj-lt"/>
            <a:ea typeface="+mj-ea"/>
            <a:cs typeface="+mj-cs"/>
            <a:sym typeface="Lucida Grand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chemeClr val="accent1"/>
          </a:solidFill>
          <a:prstDash val="solid"/>
          <a:round/>
        </a:ln>
        <a:effectLst>
          <a:outerShdw blurRad="38100" dist="25400" dir="5400000" rotWithShape="0">
            <a:srgbClr val="000000">
              <a:alpha val="50000"/>
            </a:srgbClr>
          </a:outerShdw>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5000" b="0" i="0" u="none" strike="noStrike" cap="none" spc="0" normalizeH="0" baseline="0">
            <a:ln>
              <a:noFill/>
            </a:ln>
            <a:solidFill>
              <a:srgbClr val="000000"/>
            </a:solidFill>
            <a:effectLst/>
            <a:uFillTx/>
            <a:latin typeface="+mj-lt"/>
            <a:ea typeface="+mj-ea"/>
            <a:cs typeface="+mj-cs"/>
            <a:sym typeface="Lucida Grand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White">
    <a:dk1>
      <a:srgbClr val="000000"/>
    </a:dk1>
    <a:lt1>
      <a:srgbClr val="FFFFFF"/>
    </a:lt1>
    <a:dk2>
      <a:srgbClr val="A7A7A7"/>
    </a:dk2>
    <a:lt2>
      <a:srgbClr val="535353"/>
    </a:lt2>
    <a:accent1>
      <a:srgbClr val="0365C0"/>
    </a:accent1>
    <a:accent2>
      <a:srgbClr val="00882B"/>
    </a:accent2>
    <a:accent3>
      <a:srgbClr val="DCBD23"/>
    </a:accent3>
    <a:accent4>
      <a:srgbClr val="DE6A10"/>
    </a:accent4>
    <a:accent5>
      <a:srgbClr val="C82506"/>
    </a:accent5>
    <a:accent6>
      <a:srgbClr val="773F9B"/>
    </a:accent6>
    <a:hlink>
      <a:srgbClr val="0000FF"/>
    </a:hlink>
    <a:folHlink>
      <a:srgbClr val="FF00FF"/>
    </a:folHlink>
  </a:clrScheme>
</a:themeOverride>
</file>

<file path=docProps/app.xml><?xml version="1.0" encoding="utf-8"?>
<Properties xmlns="http://schemas.openxmlformats.org/officeDocument/2006/extended-properties" xmlns:vt="http://schemas.openxmlformats.org/officeDocument/2006/docPropsVTypes">
  <Template/>
  <TotalTime>3938</TotalTime>
  <Words>1378</Words>
  <Application>Microsoft Office PowerPoint</Application>
  <PresentationFormat>Custom</PresentationFormat>
  <Paragraphs>245</Paragraphs>
  <Slides>18</Slides>
  <Notes>0</Notes>
  <HiddenSlides>0</HiddenSlides>
  <MMClips>0</MMClips>
  <ScaleCrop>false</ScaleCrop>
  <HeadingPairs>
    <vt:vector size="6" baseType="variant">
      <vt:variant>
        <vt:lpstr>Fonts Used</vt:lpstr>
      </vt:variant>
      <vt:variant>
        <vt:i4>10</vt:i4>
      </vt:variant>
      <vt:variant>
        <vt:lpstr>Theme</vt:lpstr>
      </vt:variant>
      <vt:variant>
        <vt:i4>1</vt:i4>
      </vt:variant>
      <vt:variant>
        <vt:lpstr>Slide Titles</vt:lpstr>
      </vt:variant>
      <vt:variant>
        <vt:i4>18</vt:i4>
      </vt:variant>
    </vt:vector>
  </HeadingPairs>
  <TitlesOfParts>
    <vt:vector size="29" baseType="lpstr">
      <vt:lpstr>Arial</vt:lpstr>
      <vt:lpstr>Calibri</vt:lpstr>
      <vt:lpstr>Calibri Light</vt:lpstr>
      <vt:lpstr>Helvetica Light</vt:lpstr>
      <vt:lpstr>Lato Bold</vt:lpstr>
      <vt:lpstr>Lato Regular</vt:lpstr>
      <vt:lpstr>Lato-Medium</vt:lpstr>
      <vt:lpstr>Lucida Grande</vt:lpstr>
      <vt:lpstr>Times New Roman</vt:lpstr>
      <vt:lpstr>Wingdings</vt:lpstr>
      <vt:lpstr>White</vt:lpstr>
      <vt:lpstr>The Transition</vt:lpstr>
      <vt:lpstr>Agenda</vt:lpstr>
      <vt:lpstr>Governance Committee Members </vt:lpstr>
      <vt:lpstr>Bylaws Committee Members</vt:lpstr>
      <vt:lpstr>Customers’ Thoughts on Change</vt:lpstr>
      <vt:lpstr>Change</vt:lpstr>
      <vt:lpstr>Current Governance Model   National Directors in Attendance </vt:lpstr>
      <vt:lpstr>So Where Are We With Complete Transition?</vt:lpstr>
      <vt:lpstr>What the New Executive Committee Looks Like</vt:lpstr>
      <vt:lpstr>Current and Proposed Board of Directors</vt:lpstr>
      <vt:lpstr>National Delegates Elect Officers and Directors</vt:lpstr>
      <vt:lpstr>How do duties compare?  National Delegates vs. National Directors</vt:lpstr>
      <vt:lpstr>Keeping It Simple</vt:lpstr>
      <vt:lpstr>What’s Left to Complete Transition (Members Approve Delegates)</vt:lpstr>
      <vt:lpstr>Proxy Card </vt:lpstr>
      <vt:lpstr>Questions?</vt:lpstr>
      <vt:lpstr>Backup Slides</vt:lpstr>
      <vt:lpstr>Other Organizations BOD Size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Presentation</dc:title>
  <dc:creator>Ellinport, Jeanne</dc:creator>
  <cp:lastModifiedBy>Frye, Veda</cp:lastModifiedBy>
  <cp:revision>286</cp:revision>
  <dcterms:modified xsi:type="dcterms:W3CDTF">2019-05-22T18:36:16Z</dcterms:modified>
</cp:coreProperties>
</file>