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266" r:id="rId6"/>
    <p:sldId id="267" r:id="rId7"/>
    <p:sldId id="268" r:id="rId8"/>
    <p:sldId id="292" r:id="rId9"/>
    <p:sldId id="293" r:id="rId10"/>
    <p:sldId id="295" r:id="rId11"/>
    <p:sldId id="296" r:id="rId12"/>
    <p:sldId id="269" r:id="rId13"/>
    <p:sldId id="270" r:id="rId14"/>
    <p:sldId id="297" r:id="rId15"/>
    <p:sldId id="298" r:id="rId16"/>
    <p:sldId id="272" r:id="rId17"/>
  </p:sldIdLst>
  <p:sldSz cx="24384000" cy="13716000"/>
  <p:notesSz cx="7026275" cy="9312275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054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23498-3375-05F7-FDB1-DED17BCDC636}" v="2703" dt="2020-05-12T19:01:47.036"/>
    <p1510:client id="{CAC20276-2E86-FE56-B4CA-FE59D745E137}" v="172" dt="2020-05-14T14:39:04.658"/>
    <p1510:client id="{E675D47A-C6DD-47E6-9424-B1EE635277EB}" v="57" dt="2020-02-06T20:08:14.6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Lucey" userId="S::dlucey@navyleague.org::043592f3-85c3-46bf-910e-4d37e1a10a7b" providerId="AD" clId="Web-{CAC20276-2E86-FE56-B4CA-FE59D745E137}"/>
    <pc:docChg chg="modSld">
      <pc:chgData name="Danielle Lucey" userId="S::dlucey@navyleague.org::043592f3-85c3-46bf-910e-4d37e1a10a7b" providerId="AD" clId="Web-{CAC20276-2E86-FE56-B4CA-FE59D745E137}" dt="2020-05-14T14:39:03.345" v="169" actId="20577"/>
      <pc:docMkLst>
        <pc:docMk/>
      </pc:docMkLst>
      <pc:sldChg chg="modSp">
        <pc:chgData name="Danielle Lucey" userId="S::dlucey@navyleague.org::043592f3-85c3-46bf-910e-4d37e1a10a7b" providerId="AD" clId="Web-{CAC20276-2E86-FE56-B4CA-FE59D745E137}" dt="2020-05-14T14:37:37.798" v="8" actId="20577"/>
        <pc:sldMkLst>
          <pc:docMk/>
          <pc:sldMk cId="1164924190" sldId="270"/>
        </pc:sldMkLst>
        <pc:spChg chg="mod">
          <ac:chgData name="Danielle Lucey" userId="S::dlucey@navyleague.org::043592f3-85c3-46bf-910e-4d37e1a10a7b" providerId="AD" clId="Web-{CAC20276-2E86-FE56-B4CA-FE59D745E137}" dt="2020-05-14T14:37:37.798" v="8" actId="20577"/>
          <ac:spMkLst>
            <pc:docMk/>
            <pc:sldMk cId="1164924190" sldId="270"/>
            <ac:spMk id="3" creationId="{E1A946DF-CE94-460F-9976-D98AD393D12C}"/>
          </ac:spMkLst>
        </pc:spChg>
      </pc:sldChg>
      <pc:sldChg chg="modSp">
        <pc:chgData name="Danielle Lucey" userId="S::dlucey@navyleague.org::043592f3-85c3-46bf-910e-4d37e1a10a7b" providerId="AD" clId="Web-{CAC20276-2E86-FE56-B4CA-FE59D745E137}" dt="2020-05-14T14:37:29.204" v="2" actId="20577"/>
        <pc:sldMkLst>
          <pc:docMk/>
          <pc:sldMk cId="3052791495" sldId="292"/>
        </pc:sldMkLst>
        <pc:spChg chg="mod">
          <ac:chgData name="Danielle Lucey" userId="S::dlucey@navyleague.org::043592f3-85c3-46bf-910e-4d37e1a10a7b" providerId="AD" clId="Web-{CAC20276-2E86-FE56-B4CA-FE59D745E137}" dt="2020-05-14T14:37:29.204" v="2" actId="20577"/>
          <ac:spMkLst>
            <pc:docMk/>
            <pc:sldMk cId="3052791495" sldId="292"/>
            <ac:spMk id="4" creationId="{0FE84219-DEFA-407F-83AF-8AD97C13B9F1}"/>
          </ac:spMkLst>
        </pc:spChg>
      </pc:sldChg>
      <pc:sldChg chg="modSp">
        <pc:chgData name="Danielle Lucey" userId="S::dlucey@navyleague.org::043592f3-85c3-46bf-910e-4d37e1a10a7b" providerId="AD" clId="Web-{CAC20276-2E86-FE56-B4CA-FE59D745E137}" dt="2020-05-14T14:39:03.345" v="168" actId="20577"/>
        <pc:sldMkLst>
          <pc:docMk/>
          <pc:sldMk cId="3336407847" sldId="297"/>
        </pc:sldMkLst>
        <pc:spChg chg="mod">
          <ac:chgData name="Danielle Lucey" userId="S::dlucey@navyleague.org::043592f3-85c3-46bf-910e-4d37e1a10a7b" providerId="AD" clId="Web-{CAC20276-2E86-FE56-B4CA-FE59D745E137}" dt="2020-05-14T14:39:03.345" v="168" actId="20577"/>
          <ac:spMkLst>
            <pc:docMk/>
            <pc:sldMk cId="3336407847" sldId="297"/>
            <ac:spMk id="3" creationId="{E1A946DF-CE94-460F-9976-D98AD393D12C}"/>
          </ac:spMkLst>
        </pc:spChg>
      </pc:sldChg>
    </pc:docChg>
  </pc:docChgLst>
  <pc:docChgLst>
    <pc:chgData name="Danielle Lucey" userId="S::dlucey@navyleague.org::043592f3-85c3-46bf-910e-4d37e1a10a7b" providerId="AD" clId="Web-{3EA23498-3375-05F7-FDB1-DED17BCDC636}"/>
    <pc:docChg chg="addSld delSld modSld">
      <pc:chgData name="Danielle Lucey" userId="S::dlucey@navyleague.org::043592f3-85c3-46bf-910e-4d37e1a10a7b" providerId="AD" clId="Web-{3EA23498-3375-05F7-FDB1-DED17BCDC636}" dt="2020-05-12T19:01:47.036" v="2697" actId="20577"/>
      <pc:docMkLst>
        <pc:docMk/>
      </pc:docMkLst>
      <pc:sldChg chg="modSp">
        <pc:chgData name="Danielle Lucey" userId="S::dlucey@navyleague.org::043592f3-85c3-46bf-910e-4d37e1a10a7b" providerId="AD" clId="Web-{3EA23498-3375-05F7-FDB1-DED17BCDC636}" dt="2020-05-12T18:05:40.197" v="32" actId="20577"/>
        <pc:sldMkLst>
          <pc:docMk/>
          <pc:sldMk cId="332729379" sldId="265"/>
        </pc:sldMkLst>
        <pc:spChg chg="mod">
          <ac:chgData name="Danielle Lucey" userId="S::dlucey@navyleague.org::043592f3-85c3-46bf-910e-4d37e1a10a7b" providerId="AD" clId="Web-{3EA23498-3375-05F7-FDB1-DED17BCDC636}" dt="2020-05-12T18:05:40.197" v="32" actId="20577"/>
          <ac:spMkLst>
            <pc:docMk/>
            <pc:sldMk cId="332729379" sldId="265"/>
            <ac:spMk id="2" creationId="{323C24EF-D833-4E79-8BB2-D7F2DDDAFD9E}"/>
          </ac:spMkLst>
        </pc:spChg>
      </pc:sldChg>
      <pc:sldChg chg="modSp">
        <pc:chgData name="Danielle Lucey" userId="S::dlucey@navyleague.org::043592f3-85c3-46bf-910e-4d37e1a10a7b" providerId="AD" clId="Web-{3EA23498-3375-05F7-FDB1-DED17BCDC636}" dt="2020-05-12T18:07:22.950" v="60" actId="20577"/>
        <pc:sldMkLst>
          <pc:docMk/>
          <pc:sldMk cId="1486430242" sldId="266"/>
        </pc:sldMkLst>
        <pc:spChg chg="mod">
          <ac:chgData name="Danielle Lucey" userId="S::dlucey@navyleague.org::043592f3-85c3-46bf-910e-4d37e1a10a7b" providerId="AD" clId="Web-{3EA23498-3375-05F7-FDB1-DED17BCDC636}" dt="2020-05-12T18:07:09.952" v="52" actId="20577"/>
          <ac:spMkLst>
            <pc:docMk/>
            <pc:sldMk cId="1486430242" sldId="266"/>
            <ac:spMk id="2" creationId="{859B8138-12EB-4E55-9D3C-55AA7022E8FC}"/>
          </ac:spMkLst>
        </pc:spChg>
        <pc:spChg chg="mod">
          <ac:chgData name="Danielle Lucey" userId="S::dlucey@navyleague.org::043592f3-85c3-46bf-910e-4d37e1a10a7b" providerId="AD" clId="Web-{3EA23498-3375-05F7-FDB1-DED17BCDC636}" dt="2020-05-12T18:07:22.950" v="60" actId="20577"/>
          <ac:spMkLst>
            <pc:docMk/>
            <pc:sldMk cId="1486430242" sldId="266"/>
            <ac:spMk id="3" creationId="{969BF03F-89AC-4C92-A49D-0EAC24BCA977}"/>
          </ac:spMkLst>
        </pc:spChg>
      </pc:sldChg>
      <pc:sldChg chg="modSp">
        <pc:chgData name="Danielle Lucey" userId="S::dlucey@navyleague.org::043592f3-85c3-46bf-910e-4d37e1a10a7b" providerId="AD" clId="Web-{3EA23498-3375-05F7-FDB1-DED17BCDC636}" dt="2020-05-12T18:08:54.172" v="139" actId="20577"/>
        <pc:sldMkLst>
          <pc:docMk/>
          <pc:sldMk cId="233815901" sldId="267"/>
        </pc:sldMkLst>
        <pc:spChg chg="mod">
          <ac:chgData name="Danielle Lucey" userId="S::dlucey@navyleague.org::043592f3-85c3-46bf-910e-4d37e1a10a7b" providerId="AD" clId="Web-{3EA23498-3375-05F7-FDB1-DED17BCDC636}" dt="2020-05-12T18:07:32.107" v="78" actId="20577"/>
          <ac:spMkLst>
            <pc:docMk/>
            <pc:sldMk cId="233815901" sldId="267"/>
            <ac:spMk id="2" creationId="{3C17AF39-AD5F-4A2B-BA91-02185D90FA34}"/>
          </ac:spMkLst>
        </pc:spChg>
        <pc:spChg chg="mod">
          <ac:chgData name="Danielle Lucey" userId="S::dlucey@navyleague.org::043592f3-85c3-46bf-910e-4d37e1a10a7b" providerId="AD" clId="Web-{3EA23498-3375-05F7-FDB1-DED17BCDC636}" dt="2020-05-12T18:08:54.172" v="139" actId="20577"/>
          <ac:spMkLst>
            <pc:docMk/>
            <pc:sldMk cId="233815901" sldId="267"/>
            <ac:spMk id="3" creationId="{97023403-7B57-422A-9015-531BAC0D138C}"/>
          </ac:spMkLst>
        </pc:spChg>
      </pc:sldChg>
      <pc:sldChg chg="modSp">
        <pc:chgData name="Danielle Lucey" userId="S::dlucey@navyleague.org::043592f3-85c3-46bf-910e-4d37e1a10a7b" providerId="AD" clId="Web-{3EA23498-3375-05F7-FDB1-DED17BCDC636}" dt="2020-05-12T18:58:06.982" v="2605" actId="20577"/>
        <pc:sldMkLst>
          <pc:docMk/>
          <pc:sldMk cId="254486199" sldId="268"/>
        </pc:sldMkLst>
        <pc:spChg chg="mod">
          <ac:chgData name="Danielle Lucey" userId="S::dlucey@navyleague.org::043592f3-85c3-46bf-910e-4d37e1a10a7b" providerId="AD" clId="Web-{3EA23498-3375-05F7-FDB1-DED17BCDC636}" dt="2020-05-12T18:08:54.219" v="141" actId="20577"/>
          <ac:spMkLst>
            <pc:docMk/>
            <pc:sldMk cId="254486199" sldId="268"/>
            <ac:spMk id="2" creationId="{40B3D16C-55F2-4019-9F08-1E76FEBA762A}"/>
          </ac:spMkLst>
        </pc:spChg>
        <pc:spChg chg="mod">
          <ac:chgData name="Danielle Lucey" userId="S::dlucey@navyleague.org::043592f3-85c3-46bf-910e-4d37e1a10a7b" providerId="AD" clId="Web-{3EA23498-3375-05F7-FDB1-DED17BCDC636}" dt="2020-05-12T18:08:54.375" v="143" actId="20577"/>
          <ac:spMkLst>
            <pc:docMk/>
            <pc:sldMk cId="254486199" sldId="268"/>
            <ac:spMk id="3" creationId="{1D3D2D46-5FC7-422B-A4A8-B3673333AF9D}"/>
          </ac:spMkLst>
        </pc:spChg>
        <pc:spChg chg="mod">
          <ac:chgData name="Danielle Lucey" userId="S::dlucey@navyleague.org::043592f3-85c3-46bf-910e-4d37e1a10a7b" providerId="AD" clId="Web-{3EA23498-3375-05F7-FDB1-DED17BCDC636}" dt="2020-05-12T18:58:06.982" v="2605" actId="20577"/>
          <ac:spMkLst>
            <pc:docMk/>
            <pc:sldMk cId="254486199" sldId="268"/>
            <ac:spMk id="4" creationId="{0FE84219-DEFA-407F-83AF-8AD97C13B9F1}"/>
          </ac:spMkLst>
        </pc:spChg>
      </pc:sldChg>
      <pc:sldChg chg="modSp">
        <pc:chgData name="Danielle Lucey" userId="S::dlucey@navyleague.org::043592f3-85c3-46bf-910e-4d37e1a10a7b" providerId="AD" clId="Web-{3EA23498-3375-05F7-FDB1-DED17BCDC636}" dt="2020-05-12T18:45:51.895" v="1411" actId="20577"/>
        <pc:sldMkLst>
          <pc:docMk/>
          <pc:sldMk cId="721365397" sldId="269"/>
        </pc:sldMkLst>
        <pc:spChg chg="mod">
          <ac:chgData name="Danielle Lucey" userId="S::dlucey@navyleague.org::043592f3-85c3-46bf-910e-4d37e1a10a7b" providerId="AD" clId="Web-{3EA23498-3375-05F7-FDB1-DED17BCDC636}" dt="2020-05-12T18:45:43.613" v="1361" actId="20577"/>
          <ac:spMkLst>
            <pc:docMk/>
            <pc:sldMk cId="721365397" sldId="269"/>
            <ac:spMk id="2" creationId="{06B32373-4C68-4CF0-9B5A-A8A38799C243}"/>
          </ac:spMkLst>
        </pc:spChg>
        <pc:spChg chg="mod">
          <ac:chgData name="Danielle Lucey" userId="S::dlucey@navyleague.org::043592f3-85c3-46bf-910e-4d37e1a10a7b" providerId="AD" clId="Web-{3EA23498-3375-05F7-FDB1-DED17BCDC636}" dt="2020-05-12T18:45:51.895" v="1411" actId="20577"/>
          <ac:spMkLst>
            <pc:docMk/>
            <pc:sldMk cId="721365397" sldId="269"/>
            <ac:spMk id="3" creationId="{F9EE26AA-8595-4092-843A-F5AD5E73295B}"/>
          </ac:spMkLst>
        </pc:spChg>
      </pc:sldChg>
      <pc:sldChg chg="modSp">
        <pc:chgData name="Danielle Lucey" userId="S::dlucey@navyleague.org::043592f3-85c3-46bf-910e-4d37e1a10a7b" providerId="AD" clId="Web-{3EA23498-3375-05F7-FDB1-DED17BCDC636}" dt="2020-05-12T19:00:35.627" v="2685" actId="14100"/>
        <pc:sldMkLst>
          <pc:docMk/>
          <pc:sldMk cId="1164924190" sldId="270"/>
        </pc:sldMkLst>
        <pc:spChg chg="mod">
          <ac:chgData name="Danielle Lucey" userId="S::dlucey@navyleague.org::043592f3-85c3-46bf-910e-4d37e1a10a7b" providerId="AD" clId="Web-{3EA23498-3375-05F7-FDB1-DED17BCDC636}" dt="2020-05-12T18:45:57.536" v="1440" actId="20577"/>
          <ac:spMkLst>
            <pc:docMk/>
            <pc:sldMk cId="1164924190" sldId="270"/>
            <ac:spMk id="2" creationId="{3C17AF39-AD5F-4A2B-BA91-02185D90FA34}"/>
          </ac:spMkLst>
        </pc:spChg>
        <pc:spChg chg="mod">
          <ac:chgData name="Danielle Lucey" userId="S::dlucey@navyleague.org::043592f3-85c3-46bf-910e-4d37e1a10a7b" providerId="AD" clId="Web-{3EA23498-3375-05F7-FDB1-DED17BCDC636}" dt="2020-05-12T19:00:35.627" v="2685" actId="14100"/>
          <ac:spMkLst>
            <pc:docMk/>
            <pc:sldMk cId="1164924190" sldId="270"/>
            <ac:spMk id="3" creationId="{E1A946DF-CE94-460F-9976-D98AD393D12C}"/>
          </ac:spMkLst>
        </pc:spChg>
      </pc:sldChg>
      <pc:sldChg chg="del">
        <pc:chgData name="Danielle Lucey" userId="S::dlucey@navyleague.org::043592f3-85c3-46bf-910e-4d37e1a10a7b" providerId="AD" clId="Web-{3EA23498-3375-05F7-FDB1-DED17BCDC636}" dt="2020-05-12T18:53:31.332" v="2522"/>
        <pc:sldMkLst>
          <pc:docMk/>
          <pc:sldMk cId="4061322138" sldId="271"/>
        </pc:sldMkLst>
      </pc:sldChg>
      <pc:sldChg chg="del">
        <pc:chgData name="Danielle Lucey" userId="S::dlucey@navyleague.org::043592f3-85c3-46bf-910e-4d37e1a10a7b" providerId="AD" clId="Web-{3EA23498-3375-05F7-FDB1-DED17BCDC636}" dt="2020-05-12T18:45:27.129" v="1344"/>
        <pc:sldMkLst>
          <pc:docMk/>
          <pc:sldMk cId="2891985280" sldId="273"/>
        </pc:sldMkLst>
      </pc:sldChg>
      <pc:sldChg chg="del">
        <pc:chgData name="Danielle Lucey" userId="S::dlucey@navyleague.org::043592f3-85c3-46bf-910e-4d37e1a10a7b" providerId="AD" clId="Web-{3EA23498-3375-05F7-FDB1-DED17BCDC636}" dt="2020-05-12T18:45:28.535" v="1345"/>
        <pc:sldMkLst>
          <pc:docMk/>
          <pc:sldMk cId="2969848986" sldId="274"/>
        </pc:sldMkLst>
      </pc:sldChg>
      <pc:sldChg chg="del">
        <pc:chgData name="Danielle Lucey" userId="S::dlucey@navyleague.org::043592f3-85c3-46bf-910e-4d37e1a10a7b" providerId="AD" clId="Web-{3EA23498-3375-05F7-FDB1-DED17BCDC636}" dt="2020-05-12T18:45:29.019" v="1346"/>
        <pc:sldMkLst>
          <pc:docMk/>
          <pc:sldMk cId="2513554023" sldId="275"/>
        </pc:sldMkLst>
      </pc:sldChg>
      <pc:sldChg chg="del">
        <pc:chgData name="Danielle Lucey" userId="S::dlucey@navyleague.org::043592f3-85c3-46bf-910e-4d37e1a10a7b" providerId="AD" clId="Web-{3EA23498-3375-05F7-FDB1-DED17BCDC636}" dt="2020-05-12T18:45:29.707" v="1347"/>
        <pc:sldMkLst>
          <pc:docMk/>
          <pc:sldMk cId="3482633976" sldId="276"/>
        </pc:sldMkLst>
      </pc:sldChg>
      <pc:sldChg chg="del">
        <pc:chgData name="Danielle Lucey" userId="S::dlucey@navyleague.org::043592f3-85c3-46bf-910e-4d37e1a10a7b" providerId="AD" clId="Web-{3EA23498-3375-05F7-FDB1-DED17BCDC636}" dt="2020-05-12T18:45:30.114" v="1348"/>
        <pc:sldMkLst>
          <pc:docMk/>
          <pc:sldMk cId="2616539757" sldId="277"/>
        </pc:sldMkLst>
      </pc:sldChg>
      <pc:sldChg chg="del">
        <pc:chgData name="Danielle Lucey" userId="S::dlucey@navyleague.org::043592f3-85c3-46bf-910e-4d37e1a10a7b" providerId="AD" clId="Web-{3EA23498-3375-05F7-FDB1-DED17BCDC636}" dt="2020-05-12T18:45:30.754" v="1349"/>
        <pc:sldMkLst>
          <pc:docMk/>
          <pc:sldMk cId="3860303970" sldId="278"/>
        </pc:sldMkLst>
      </pc:sldChg>
      <pc:sldChg chg="del">
        <pc:chgData name="Danielle Lucey" userId="S::dlucey@navyleague.org::043592f3-85c3-46bf-910e-4d37e1a10a7b" providerId="AD" clId="Web-{3EA23498-3375-05F7-FDB1-DED17BCDC636}" dt="2020-05-12T18:45:31.301" v="1350"/>
        <pc:sldMkLst>
          <pc:docMk/>
          <pc:sldMk cId="3531974508" sldId="279"/>
        </pc:sldMkLst>
      </pc:sldChg>
      <pc:sldChg chg="del">
        <pc:chgData name="Danielle Lucey" userId="S::dlucey@navyleague.org::043592f3-85c3-46bf-910e-4d37e1a10a7b" providerId="AD" clId="Web-{3EA23498-3375-05F7-FDB1-DED17BCDC636}" dt="2020-05-12T18:53:32.238" v="2523"/>
        <pc:sldMkLst>
          <pc:docMk/>
          <pc:sldMk cId="2778814260" sldId="281"/>
        </pc:sldMkLst>
      </pc:sldChg>
      <pc:sldChg chg="del">
        <pc:chgData name="Danielle Lucey" userId="S::dlucey@navyleague.org::043592f3-85c3-46bf-910e-4d37e1a10a7b" providerId="AD" clId="Web-{3EA23498-3375-05F7-FDB1-DED17BCDC636}" dt="2020-05-12T18:53:32.848" v="2524"/>
        <pc:sldMkLst>
          <pc:docMk/>
          <pc:sldMk cId="1209560069" sldId="282"/>
        </pc:sldMkLst>
      </pc:sldChg>
      <pc:sldChg chg="del">
        <pc:chgData name="Danielle Lucey" userId="S::dlucey@navyleague.org::043592f3-85c3-46bf-910e-4d37e1a10a7b" providerId="AD" clId="Web-{3EA23498-3375-05F7-FDB1-DED17BCDC636}" dt="2020-05-12T18:53:33.457" v="2525"/>
        <pc:sldMkLst>
          <pc:docMk/>
          <pc:sldMk cId="2966338050" sldId="283"/>
        </pc:sldMkLst>
      </pc:sldChg>
      <pc:sldChg chg="del">
        <pc:chgData name="Danielle Lucey" userId="S::dlucey@navyleague.org::043592f3-85c3-46bf-910e-4d37e1a10a7b" providerId="AD" clId="Web-{3EA23498-3375-05F7-FDB1-DED17BCDC636}" dt="2020-05-12T18:53:34.066" v="2526"/>
        <pc:sldMkLst>
          <pc:docMk/>
          <pc:sldMk cId="3703433159" sldId="284"/>
        </pc:sldMkLst>
      </pc:sldChg>
      <pc:sldChg chg="del">
        <pc:chgData name="Danielle Lucey" userId="S::dlucey@navyleague.org::043592f3-85c3-46bf-910e-4d37e1a10a7b" providerId="AD" clId="Web-{3EA23498-3375-05F7-FDB1-DED17BCDC636}" dt="2020-05-12T18:53:34.707" v="2527"/>
        <pc:sldMkLst>
          <pc:docMk/>
          <pc:sldMk cId="2337291543" sldId="285"/>
        </pc:sldMkLst>
      </pc:sldChg>
      <pc:sldChg chg="del">
        <pc:chgData name="Danielle Lucey" userId="S::dlucey@navyleague.org::043592f3-85c3-46bf-910e-4d37e1a10a7b" providerId="AD" clId="Web-{3EA23498-3375-05F7-FDB1-DED17BCDC636}" dt="2020-05-12T18:53:35.223" v="2528"/>
        <pc:sldMkLst>
          <pc:docMk/>
          <pc:sldMk cId="2763213566" sldId="286"/>
        </pc:sldMkLst>
      </pc:sldChg>
      <pc:sldChg chg="del">
        <pc:chgData name="Danielle Lucey" userId="S::dlucey@navyleague.org::043592f3-85c3-46bf-910e-4d37e1a10a7b" providerId="AD" clId="Web-{3EA23498-3375-05F7-FDB1-DED17BCDC636}" dt="2020-05-12T18:53:35.785" v="2529"/>
        <pc:sldMkLst>
          <pc:docMk/>
          <pc:sldMk cId="89431000" sldId="287"/>
        </pc:sldMkLst>
      </pc:sldChg>
      <pc:sldChg chg="del">
        <pc:chgData name="Danielle Lucey" userId="S::dlucey@navyleague.org::043592f3-85c3-46bf-910e-4d37e1a10a7b" providerId="AD" clId="Web-{3EA23498-3375-05F7-FDB1-DED17BCDC636}" dt="2020-05-12T18:53:36.223" v="2530"/>
        <pc:sldMkLst>
          <pc:docMk/>
          <pc:sldMk cId="3454709155" sldId="288"/>
        </pc:sldMkLst>
      </pc:sldChg>
      <pc:sldChg chg="del">
        <pc:chgData name="Danielle Lucey" userId="S::dlucey@navyleague.org::043592f3-85c3-46bf-910e-4d37e1a10a7b" providerId="AD" clId="Web-{3EA23498-3375-05F7-FDB1-DED17BCDC636}" dt="2020-05-12T18:53:36.785" v="2531"/>
        <pc:sldMkLst>
          <pc:docMk/>
          <pc:sldMk cId="403234922" sldId="289"/>
        </pc:sldMkLst>
      </pc:sldChg>
      <pc:sldChg chg="del">
        <pc:chgData name="Danielle Lucey" userId="S::dlucey@navyleague.org::043592f3-85c3-46bf-910e-4d37e1a10a7b" providerId="AD" clId="Web-{3EA23498-3375-05F7-FDB1-DED17BCDC636}" dt="2020-05-12T18:53:37.395" v="2532"/>
        <pc:sldMkLst>
          <pc:docMk/>
          <pc:sldMk cId="2737657329" sldId="290"/>
        </pc:sldMkLst>
      </pc:sldChg>
      <pc:sldChg chg="del">
        <pc:chgData name="Danielle Lucey" userId="S::dlucey@navyleague.org::043592f3-85c3-46bf-910e-4d37e1a10a7b" providerId="AD" clId="Web-{3EA23498-3375-05F7-FDB1-DED17BCDC636}" dt="2020-05-12T18:53:38.332" v="2533"/>
        <pc:sldMkLst>
          <pc:docMk/>
          <pc:sldMk cId="613439399" sldId="291"/>
        </pc:sldMkLst>
      </pc:sldChg>
      <pc:sldChg chg="modSp add replId">
        <pc:chgData name="Danielle Lucey" userId="S::dlucey@navyleague.org::043592f3-85c3-46bf-910e-4d37e1a10a7b" providerId="AD" clId="Web-{3EA23498-3375-05F7-FDB1-DED17BCDC636}" dt="2020-05-12T18:58:53.796" v="2644" actId="20577"/>
        <pc:sldMkLst>
          <pc:docMk/>
          <pc:sldMk cId="3052791495" sldId="292"/>
        </pc:sldMkLst>
        <pc:spChg chg="mod">
          <ac:chgData name="Danielle Lucey" userId="S::dlucey@navyleague.org::043592f3-85c3-46bf-910e-4d37e1a10a7b" providerId="AD" clId="Web-{3EA23498-3375-05F7-FDB1-DED17BCDC636}" dt="2020-05-12T18:58:53.796" v="2644" actId="20577"/>
          <ac:spMkLst>
            <pc:docMk/>
            <pc:sldMk cId="3052791495" sldId="292"/>
            <ac:spMk id="4" creationId="{0FE84219-DEFA-407F-83AF-8AD97C13B9F1}"/>
          </ac:spMkLst>
        </pc:spChg>
      </pc:sldChg>
      <pc:sldChg chg="modSp add replId">
        <pc:chgData name="Danielle Lucey" userId="S::dlucey@navyleague.org::043592f3-85c3-46bf-910e-4d37e1a10a7b" providerId="AD" clId="Web-{3EA23498-3375-05F7-FDB1-DED17BCDC636}" dt="2020-05-12T18:59:20.500" v="2663" actId="20577"/>
        <pc:sldMkLst>
          <pc:docMk/>
          <pc:sldMk cId="699911775" sldId="293"/>
        </pc:sldMkLst>
        <pc:spChg chg="mod">
          <ac:chgData name="Danielle Lucey" userId="S::dlucey@navyleague.org::043592f3-85c3-46bf-910e-4d37e1a10a7b" providerId="AD" clId="Web-{3EA23498-3375-05F7-FDB1-DED17BCDC636}" dt="2020-05-12T18:59:20.500" v="2663" actId="20577"/>
          <ac:spMkLst>
            <pc:docMk/>
            <pc:sldMk cId="699911775" sldId="293"/>
            <ac:spMk id="4" creationId="{0FE84219-DEFA-407F-83AF-8AD97C13B9F1}"/>
          </ac:spMkLst>
        </pc:spChg>
      </pc:sldChg>
      <pc:sldChg chg="modSp add del replId">
        <pc:chgData name="Danielle Lucey" userId="S::dlucey@navyleague.org::043592f3-85c3-46bf-910e-4d37e1a10a7b" providerId="AD" clId="Web-{3EA23498-3375-05F7-FDB1-DED17BCDC636}" dt="2020-05-12T18:59:54.173" v="2669"/>
        <pc:sldMkLst>
          <pc:docMk/>
          <pc:sldMk cId="1296711922" sldId="294"/>
        </pc:sldMkLst>
        <pc:spChg chg="mod">
          <ac:chgData name="Danielle Lucey" userId="S::dlucey@navyleague.org::043592f3-85c3-46bf-910e-4d37e1a10a7b" providerId="AD" clId="Web-{3EA23498-3375-05F7-FDB1-DED17BCDC636}" dt="2020-05-12T18:59:37.313" v="2666" actId="20577"/>
          <ac:spMkLst>
            <pc:docMk/>
            <pc:sldMk cId="1296711922" sldId="294"/>
            <ac:spMk id="4" creationId="{0FE84219-DEFA-407F-83AF-8AD97C13B9F1}"/>
          </ac:spMkLst>
        </pc:spChg>
      </pc:sldChg>
      <pc:sldChg chg="modSp add replId">
        <pc:chgData name="Danielle Lucey" userId="S::dlucey@navyleague.org::043592f3-85c3-46bf-910e-4d37e1a10a7b" providerId="AD" clId="Web-{3EA23498-3375-05F7-FDB1-DED17BCDC636}" dt="2020-05-12T18:55:18.820" v="2554" actId="20577"/>
        <pc:sldMkLst>
          <pc:docMk/>
          <pc:sldMk cId="1778273817" sldId="295"/>
        </pc:sldMkLst>
        <pc:spChg chg="mod">
          <ac:chgData name="Danielle Lucey" userId="S::dlucey@navyleague.org::043592f3-85c3-46bf-910e-4d37e1a10a7b" providerId="AD" clId="Web-{3EA23498-3375-05F7-FDB1-DED17BCDC636}" dt="2020-05-12T18:55:18.820" v="2554" actId="20577"/>
          <ac:spMkLst>
            <pc:docMk/>
            <pc:sldMk cId="1778273817" sldId="295"/>
            <ac:spMk id="4" creationId="{0FE84219-DEFA-407F-83AF-8AD97C13B9F1}"/>
          </ac:spMkLst>
        </pc:spChg>
      </pc:sldChg>
      <pc:sldChg chg="modSp add replId">
        <pc:chgData name="Danielle Lucey" userId="S::dlucey@navyleague.org::043592f3-85c3-46bf-910e-4d37e1a10a7b" providerId="AD" clId="Web-{3EA23498-3375-05F7-FDB1-DED17BCDC636}" dt="2020-05-12T19:00:18.642" v="2683" actId="20577"/>
        <pc:sldMkLst>
          <pc:docMk/>
          <pc:sldMk cId="3130280375" sldId="296"/>
        </pc:sldMkLst>
        <pc:spChg chg="mod">
          <ac:chgData name="Danielle Lucey" userId="S::dlucey@navyleague.org::043592f3-85c3-46bf-910e-4d37e1a10a7b" providerId="AD" clId="Web-{3EA23498-3375-05F7-FDB1-DED17BCDC636}" dt="2020-05-12T19:00:18.642" v="2683" actId="20577"/>
          <ac:spMkLst>
            <pc:docMk/>
            <pc:sldMk cId="3130280375" sldId="296"/>
            <ac:spMk id="4" creationId="{0FE84219-DEFA-407F-83AF-8AD97C13B9F1}"/>
          </ac:spMkLst>
        </pc:spChg>
      </pc:sldChg>
      <pc:sldChg chg="modSp add replId">
        <pc:chgData name="Danielle Lucey" userId="S::dlucey@navyleague.org::043592f3-85c3-46bf-910e-4d37e1a10a7b" providerId="AD" clId="Web-{3EA23498-3375-05F7-FDB1-DED17BCDC636}" dt="2020-05-12T18:49:52.481" v="2193" actId="20577"/>
        <pc:sldMkLst>
          <pc:docMk/>
          <pc:sldMk cId="3336407847" sldId="297"/>
        </pc:sldMkLst>
        <pc:spChg chg="mod">
          <ac:chgData name="Danielle Lucey" userId="S::dlucey@navyleague.org::043592f3-85c3-46bf-910e-4d37e1a10a7b" providerId="AD" clId="Web-{3EA23498-3375-05F7-FDB1-DED17BCDC636}" dt="2020-05-12T18:49:52.481" v="2193" actId="20577"/>
          <ac:spMkLst>
            <pc:docMk/>
            <pc:sldMk cId="3336407847" sldId="297"/>
            <ac:spMk id="3" creationId="{E1A946DF-CE94-460F-9976-D98AD393D12C}"/>
          </ac:spMkLst>
        </pc:spChg>
      </pc:sldChg>
      <pc:sldChg chg="modSp add replId">
        <pc:chgData name="Danielle Lucey" userId="S::dlucey@navyleague.org::043592f3-85c3-46bf-910e-4d37e1a10a7b" providerId="AD" clId="Web-{3EA23498-3375-05F7-FDB1-DED17BCDC636}" dt="2020-05-12T19:01:45.520" v="2695" actId="20577"/>
        <pc:sldMkLst>
          <pc:docMk/>
          <pc:sldMk cId="3909267015" sldId="298"/>
        </pc:sldMkLst>
        <pc:spChg chg="mod">
          <ac:chgData name="Danielle Lucey" userId="S::dlucey@navyleague.org::043592f3-85c3-46bf-910e-4d37e1a10a7b" providerId="AD" clId="Web-{3EA23498-3375-05F7-FDB1-DED17BCDC636}" dt="2020-05-12T19:01:45.520" v="2695" actId="20577"/>
          <ac:spMkLst>
            <pc:docMk/>
            <pc:sldMk cId="3909267015" sldId="298"/>
            <ac:spMk id="3" creationId="{E1A946DF-CE94-460F-9976-D98AD393D12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329" y="2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1A1AEFEF-371A-474C-9FB9-2372157405B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329" y="8844753"/>
            <a:ext cx="3045356" cy="46752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5095E25A-4BCE-4DDA-A185-223988DD3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54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7125" cy="3490913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36837" y="4423331"/>
            <a:ext cx="5152602" cy="4190524"/>
          </a:xfrm>
          <a:prstGeom prst="rect">
            <a:avLst/>
          </a:prstGeom>
        </p:spPr>
        <p:txBody>
          <a:bodyPr lIns="93344" tIns="46674" rIns="93344" bIns="46674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woman, dog&#10;&#10;Description automatically generated">
            <a:extLst>
              <a:ext uri="{FF2B5EF4-FFF2-40B4-BE49-F238E27FC236}">
                <a16:creationId xmlns:a16="http://schemas.microsoft.com/office/drawing/2014/main" id="{C9527451-5120-4B96-8B62-2C23D6FF6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sheep, dog, walking&#10;&#10;Description automatically generated">
            <a:extLst>
              <a:ext uri="{FF2B5EF4-FFF2-40B4-BE49-F238E27FC236}">
                <a16:creationId xmlns:a16="http://schemas.microsoft.com/office/drawing/2014/main" id="{BE902DC9-BDB6-4950-AA17-125FAAEDD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4" name="Shape 5">
            <a:extLst>
              <a:ext uri="{FF2B5EF4-FFF2-40B4-BE49-F238E27FC236}">
                <a16:creationId xmlns:a16="http://schemas.microsoft.com/office/drawing/2014/main" id="{E87D51D1-2B6D-4C86-852A-43F2D9A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6805DC18-5BF8-4918-AE69-92815293BA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chemeClr val="bg1"/>
                </a:solidFill>
              </a:defRPr>
            </a:lvl5pPr>
          </a:lstStyle>
          <a:p>
            <a:pPr lvl="0">
              <a:defRPr sz="1800"/>
            </a:pPr>
            <a:r>
              <a:rPr lang="en-US" sz="4400"/>
              <a:t>Subtext</a:t>
            </a:r>
            <a:endParaRPr sz="440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400">
                <a:solidFill>
                  <a:schemeClr val="tx1"/>
                </a:solidFill>
              </a:defRPr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</a:p>
          <a:p>
            <a:pPr lvl="1">
              <a:defRPr sz="1800"/>
            </a:pPr>
            <a:r>
              <a:rPr sz="4400"/>
              <a:t>Body Level Two</a:t>
            </a:r>
          </a:p>
          <a:p>
            <a:pPr lvl="2">
              <a:defRPr sz="1800"/>
            </a:pPr>
            <a:r>
              <a:rPr sz="4400"/>
              <a:t>Body Level Three</a:t>
            </a:r>
          </a:p>
          <a:p>
            <a:pPr lvl="3">
              <a:defRPr sz="1800"/>
            </a:pPr>
            <a:r>
              <a:rPr sz="4400"/>
              <a:t>Body Level Four</a:t>
            </a:r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</a:p>
          <a:p>
            <a:pPr lvl="1">
              <a:defRPr sz="1800"/>
            </a:pPr>
            <a:r>
              <a:rPr sz="4500"/>
              <a:t>Body Level Two</a:t>
            </a:r>
          </a:p>
          <a:p>
            <a:pPr lvl="2">
              <a:defRPr sz="1800"/>
            </a:pPr>
            <a:r>
              <a:rPr sz="4500"/>
              <a:t>Body Level Three</a:t>
            </a:r>
          </a:p>
          <a:p>
            <a:pPr lvl="3">
              <a:defRPr sz="1800"/>
            </a:pPr>
            <a:r>
              <a:rPr sz="4500"/>
              <a:t>Body Level Four</a:t>
            </a:r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529C"/>
            </a:gs>
            <a:gs pos="100000">
              <a:srgbClr val="0541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200"/>
              <a:t>Body Level One</a:t>
            </a:r>
          </a:p>
          <a:p>
            <a:pPr lvl="1">
              <a:defRPr sz="1800"/>
            </a:pPr>
            <a:r>
              <a:rPr sz="5200"/>
              <a:t>Body Level Two</a:t>
            </a:r>
          </a:p>
          <a:p>
            <a:pPr lvl="2">
              <a:defRPr sz="1800"/>
            </a:pPr>
            <a:r>
              <a:rPr sz="5200"/>
              <a:t>Body Level Three</a:t>
            </a:r>
          </a:p>
          <a:p>
            <a:pPr lvl="3">
              <a:defRPr sz="1800"/>
            </a:pPr>
            <a:r>
              <a:rPr sz="5200"/>
              <a:t>Body Level Four</a:t>
            </a:r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6" name="Picture 5" descr="A picture containing outdoor, person, man, holding&#10;&#10;Description automatically generated">
            <a:extLst>
              <a:ext uri="{FF2B5EF4-FFF2-40B4-BE49-F238E27FC236}">
                <a16:creationId xmlns:a16="http://schemas.microsoft.com/office/drawing/2014/main" id="{16FC353E-1534-4DA4-AB74-5C89651FF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b="26790"/>
          <a:stretch/>
        </p:blipFill>
        <p:spPr>
          <a:xfrm>
            <a:off x="6531369" y="12763495"/>
            <a:ext cx="2983832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8361-D6B4-4116-996C-39E652437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6" b="12231"/>
          <a:stretch/>
        </p:blipFill>
        <p:spPr>
          <a:xfrm>
            <a:off x="20907029" y="12763500"/>
            <a:ext cx="3476971" cy="952500"/>
          </a:xfrm>
          <a:prstGeom prst="rect">
            <a:avLst/>
          </a:prstGeom>
        </p:spPr>
      </p:pic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1E1F3E6-E92F-442B-97EF-323CC6B5A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14381"/>
          <a:stretch/>
        </p:blipFill>
        <p:spPr>
          <a:xfrm>
            <a:off x="0" y="12763497"/>
            <a:ext cx="4007518" cy="952499"/>
          </a:xfrm>
          <a:prstGeom prst="rect">
            <a:avLst/>
          </a:prstGeom>
        </p:spPr>
      </p:pic>
      <p:pic>
        <p:nvPicPr>
          <p:cNvPr id="11" name="Picture 10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19EE0112-7113-4AE1-92E3-D5A85DD9F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 b="35408"/>
          <a:stretch/>
        </p:blipFill>
        <p:spPr>
          <a:xfrm>
            <a:off x="16011663" y="12763501"/>
            <a:ext cx="4895366" cy="952499"/>
          </a:xfrm>
          <a:prstGeom prst="rect">
            <a:avLst/>
          </a:prstGeom>
        </p:spPr>
      </p:pic>
      <p:pic>
        <p:nvPicPr>
          <p:cNvPr id="13" name="Picture 12" descr="A person wearing a red hat&#10;&#10;Description automatically generated">
            <a:extLst>
              <a:ext uri="{FF2B5EF4-FFF2-40B4-BE49-F238E27FC236}">
                <a16:creationId xmlns:a16="http://schemas.microsoft.com/office/drawing/2014/main" id="{1639363E-9F29-4817-B1A4-89FB9FC96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0" b="19210"/>
          <a:stretch/>
        </p:blipFill>
        <p:spPr>
          <a:xfrm>
            <a:off x="3980597" y="12763496"/>
            <a:ext cx="2544536" cy="952499"/>
          </a:xfrm>
          <a:prstGeom prst="rect">
            <a:avLst/>
          </a:prstGeom>
        </p:spPr>
      </p:pic>
      <p:pic>
        <p:nvPicPr>
          <p:cNvPr id="15" name="Picture 14" descr="A group of people looking at a phone&#10;&#10;Description automatically generated">
            <a:extLst>
              <a:ext uri="{FF2B5EF4-FFF2-40B4-BE49-F238E27FC236}">
                <a16:creationId xmlns:a16="http://schemas.microsoft.com/office/drawing/2014/main" id="{987F88A1-4BC4-4AB3-9FB2-2C19A2C9B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2" b="27210"/>
          <a:stretch/>
        </p:blipFill>
        <p:spPr>
          <a:xfrm>
            <a:off x="13467125" y="12763500"/>
            <a:ext cx="2544537" cy="952500"/>
          </a:xfrm>
          <a:prstGeom prst="rect">
            <a:avLst/>
          </a:prstGeom>
        </p:spPr>
      </p:pic>
      <p:pic>
        <p:nvPicPr>
          <p:cNvPr id="17" name="Picture 16" descr="A picture containing person, indoor, bed, red&#10;&#10;Description automatically generated">
            <a:extLst>
              <a:ext uri="{FF2B5EF4-FFF2-40B4-BE49-F238E27FC236}">
                <a16:creationId xmlns:a16="http://schemas.microsoft.com/office/drawing/2014/main" id="{FC299284-B48E-4367-B7B1-E42C09401F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9" b="31829"/>
          <a:stretch/>
        </p:blipFill>
        <p:spPr>
          <a:xfrm>
            <a:off x="9515202" y="12763502"/>
            <a:ext cx="3951924" cy="95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5196F-93B9-4A9F-81F8-5725D5F42FC7}"/>
              </a:ext>
            </a:extLst>
          </p:cNvPr>
          <p:cNvSpPr txBox="1"/>
          <p:nvPr userDrawn="1"/>
        </p:nvSpPr>
        <p:spPr>
          <a:xfrm>
            <a:off x="17590169" y="13003786"/>
            <a:ext cx="6593306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Citizens in Support of Sea Services since 1902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49" r:id="rId3"/>
    <p:sldLayoutId id="2147483652" r:id="rId4"/>
    <p:sldLayoutId id="2147483653" r:id="rId5"/>
    <p:sldLayoutId id="2147483655" r:id="rId6"/>
    <p:sldLayoutId id="2147483656" r:id="rId7"/>
    <p:sldLayoutId id="2147483659" r:id="rId8"/>
    <p:sldLayoutId id="2147483660" r:id="rId9"/>
  </p:sldLayoutIdLst>
  <p:transition spd="med"/>
  <p:txStyles>
    <p:titleStyle>
      <a:lvl1pPr algn="ctr" defTabSz="825500">
        <a:defRPr sz="11200">
          <a:solidFill>
            <a:srgbClr val="FFC000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chemeClr val="bg1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3C24EF-D833-4E79-8BB2-D7F2DDDAFD9E}"/>
              </a:ext>
            </a:extLst>
          </p:cNvPr>
          <p:cNvSpPr txBox="1"/>
          <p:nvPr/>
        </p:nvSpPr>
        <p:spPr>
          <a:xfrm>
            <a:off x="6280484" y="8685837"/>
            <a:ext cx="16627643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US">
                <a:solidFill>
                  <a:srgbClr val="FFC000"/>
                </a:solidFill>
              </a:rPr>
              <a:t>Hosting Virtual Meetings</a:t>
            </a:r>
            <a:endParaRPr lang="en-US">
              <a:ea typeface="+mn-ea"/>
              <a:cs typeface="+mn-cs"/>
            </a:endParaRPr>
          </a:p>
          <a:p>
            <a:pPr marL="0" marR="0" indent="0" algn="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0" b="0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Danielle Lucey, SVP of Marketing and Communications</a:t>
            </a:r>
          </a:p>
          <a:p>
            <a:pPr algn="r" rtl="0" latinLnBrk="1" hangingPunct="0"/>
            <a:r>
              <a:rPr lang="en-US">
                <a:solidFill>
                  <a:srgbClr val="FFC000"/>
                </a:solidFill>
              </a:rPr>
              <a:t>May 21</a:t>
            </a:r>
            <a:r>
              <a:rPr kumimoji="0" lang="en-US" sz="5000" b="0" i="0" u="none" strike="noStrike" cap="none" spc="0" normalizeH="0" baseline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, 2020</a:t>
            </a:r>
            <a:endParaRPr lang="en-US" sz="5000" b="0" i="0" u="none" strike="noStrike" cap="none" spc="0" normalizeH="0" baseline="0">
              <a:ln>
                <a:noFill/>
              </a:ln>
              <a:solidFill>
                <a:srgbClr val="FFC000"/>
              </a:solidFill>
              <a:effectLst/>
              <a:uFillTx/>
              <a:latin typeface="+mn-lt"/>
              <a:cs typeface="Arial"/>
            </a:endParaRPr>
          </a:p>
        </p:txBody>
      </p:sp>
      <p:pic>
        <p:nvPicPr>
          <p:cNvPr id="4" name="Picture 3" descr="A picture containing plate, food, cup&#10;&#10;Description automatically generated">
            <a:extLst>
              <a:ext uri="{FF2B5EF4-FFF2-40B4-BE49-F238E27FC236}">
                <a16:creationId xmlns:a16="http://schemas.microsoft.com/office/drawing/2014/main" id="{3C1D64FD-956E-4150-8987-82D274073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76" y="600044"/>
            <a:ext cx="4715169" cy="47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93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Tips for Success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946DF-CE94-460F-9976-D98AD393D12C}"/>
              </a:ext>
            </a:extLst>
          </p:cNvPr>
          <p:cNvSpPr txBox="1"/>
          <p:nvPr/>
        </p:nvSpPr>
        <p:spPr>
          <a:xfrm>
            <a:off x="1690914" y="4326720"/>
            <a:ext cx="21710315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latin typeface="Lato"/>
              </a:rPr>
              <a:t>Informal Events or Small Meetings</a:t>
            </a:r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Plan your meeting in advance and send around a meeting link if applicable</a:t>
            </a:r>
            <a:endParaRPr lang="en-US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Ensure everyone has software installed and can use it in advance</a:t>
            </a:r>
            <a:endParaRPr lang="en-US">
              <a:solidFill>
                <a:schemeClr val="bg1"/>
              </a:solidFill>
              <a:cs typeface="Arial" panose="020B0604020202020204"/>
            </a:endParaRP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Have email or chat program up to help troubleshoot members that are having difficulty joining</a:t>
            </a:r>
          </a:p>
          <a:p>
            <a:pPr marL="685800" indent="-685800" algn="l" rtl="0" latinLnBrk="1" hangingPunct="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Send around meeting materials in advance in case of screensharing issues</a:t>
            </a:r>
            <a:endParaRPr lang="en-US" sz="5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649241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Tips for Success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946DF-CE94-460F-9976-D98AD393D12C}"/>
              </a:ext>
            </a:extLst>
          </p:cNvPr>
          <p:cNvSpPr txBox="1"/>
          <p:nvPr/>
        </p:nvSpPr>
        <p:spPr>
          <a:xfrm>
            <a:off x="1690914" y="3557280"/>
            <a:ext cx="19808944" cy="7181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latin typeface="Lato"/>
              </a:rPr>
              <a:t>Formal Events or Large Meetings</a:t>
            </a:r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Practice, practice, practice with your speakers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Perfect your sound and lighting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Get comfortable with your platform, including transitioning between speakers, between sharing screens, etc.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Remember if you have a DoD speaker that they may need to use a personal device to access your meeting.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Ask for questions in advance</a:t>
            </a:r>
          </a:p>
        </p:txBody>
      </p:sp>
    </p:spTree>
    <p:extLst>
      <p:ext uri="{BB962C8B-B14F-4D97-AF65-F5344CB8AC3E}">
        <p14:creationId xmlns:p14="http://schemas.microsoft.com/office/powerpoint/2010/main" val="3336407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Tips for Success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946DF-CE94-460F-9976-D98AD393D12C}"/>
              </a:ext>
            </a:extLst>
          </p:cNvPr>
          <p:cNvSpPr txBox="1"/>
          <p:nvPr/>
        </p:nvSpPr>
        <p:spPr>
          <a:xfrm>
            <a:off x="1690914" y="3840216"/>
            <a:ext cx="21942544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6000">
                <a:solidFill>
                  <a:schemeClr val="bg1"/>
                </a:solidFill>
                <a:latin typeface="Lato"/>
              </a:rPr>
              <a:t>Engaging With the Sea Services</a:t>
            </a:r>
            <a:endParaRPr lang="en-US">
              <a:solidFill>
                <a:schemeClr val="bg1"/>
              </a:solidFill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Lato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Virtual content available to share with members from Navy Office of Community Outreach: 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https://www.outreach.navy.mil/Virtual-Outreach/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 panose="020B0604020202020204"/>
              </a:rPr>
              <a:t>Navy Outreach is looking to help our councils get content and speakers for virtual event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Kris Garland, Executive Engagement Visits Speakers Bureau Department Head, Navy Office of Community Outreach, kristine.garland@navy.mil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  <a:latin typeface="Arial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926701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138-12EB-4E55-9D3C-55AA7022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 panose="020F0502020204030203" pitchFamily="34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BF03F-89AC-4C92-A49D-0EAC24BC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8000" y="7073900"/>
            <a:ext cx="20828000" cy="19939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Lato" panose="020F0502020204030203" pitchFamily="34" charset="0"/>
              </a:rPr>
              <a:t>Danielle Lucey</a:t>
            </a:r>
          </a:p>
          <a:p>
            <a:r>
              <a:rPr lang="en-US">
                <a:latin typeface="Lato" panose="020F0502020204030203" pitchFamily="34" charset="0"/>
              </a:rPr>
              <a:t>Senior Vice President of Marketing and Communications</a:t>
            </a:r>
          </a:p>
          <a:p>
            <a:r>
              <a:rPr lang="en-US">
                <a:latin typeface="Lato" panose="020F0502020204030203" pitchFamily="34" charset="0"/>
              </a:rPr>
              <a:t>communications@navyleague.org |  703-312-1580</a:t>
            </a:r>
          </a:p>
          <a:p>
            <a:endParaRPr lang="en-US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926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138-12EB-4E55-9D3C-55AA7022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Choosing a Meeting Platform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BF03F-89AC-4C92-A49D-0EAC24BCA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Ways to Gather Online as a Council</a:t>
            </a:r>
          </a:p>
        </p:txBody>
      </p:sp>
    </p:spTree>
    <p:extLst>
      <p:ext uri="{BB962C8B-B14F-4D97-AF65-F5344CB8AC3E}">
        <p14:creationId xmlns:p14="http://schemas.microsoft.com/office/powerpoint/2010/main" val="14864302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AF39-AD5F-4A2B-BA91-02185D90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Considerations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23403-7B57-422A-9015-531BAC0D138C}"/>
              </a:ext>
            </a:extLst>
          </p:cNvPr>
          <p:cNvSpPr txBox="1"/>
          <p:nvPr/>
        </p:nvSpPr>
        <p:spPr>
          <a:xfrm>
            <a:off x="2622884" y="5160118"/>
            <a:ext cx="20164927" cy="47192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685800" indent="-6858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Maximum number of participants</a:t>
            </a:r>
            <a:endParaRPr lang="en-US">
              <a:solidFill>
                <a:schemeClr val="bg1"/>
              </a:solidFill>
            </a:endParaRPr>
          </a:p>
          <a:p>
            <a:pPr marL="685800" indent="-685800" algn="l" rtl="0" latinLnBrk="1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Cost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 rtl="0" latinLnBrk="1" hangingPunct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Time limitations</a:t>
            </a:r>
            <a:endParaRPr lang="en-US" sz="5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59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Platforms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Video Conferencing Options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4219-DEFA-407F-83AF-8AD97C13B9F1}"/>
              </a:ext>
            </a:extLst>
          </p:cNvPr>
          <p:cNvSpPr txBox="1"/>
          <p:nvPr/>
        </p:nvSpPr>
        <p:spPr>
          <a:xfrm>
            <a:off x="10732168" y="2697911"/>
            <a:ext cx="12055643" cy="9643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1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6000" b="1">
                <a:solidFill>
                  <a:schemeClr val="bg1"/>
                </a:solidFill>
                <a:latin typeface="Lato"/>
              </a:rPr>
              <a:t>Skype</a:t>
            </a:r>
            <a:endParaRPr lang="en-US" sz="6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l" rtl="0" latinLnBrk="1" hangingPunct="0"/>
            <a:r>
              <a:rPr lang="en-US">
                <a:solidFill>
                  <a:schemeClr val="bg1"/>
                </a:solidFill>
                <a:latin typeface="Lato"/>
              </a:rPr>
              <a:t>Free :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10 voice-based participants 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25 video-based participants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marR="0" indent="-685800" algn="l" defTabSz="825500" rtl="0" fontAlgn="auto" latinLnBrk="1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100 hours per month </a:t>
            </a: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no more than 10 hrs/day, 4 hrs/call 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marR="0" algn="l" defTabSz="825500"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5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cs typeface="Arial"/>
            </a:endParaRPr>
          </a:p>
          <a:p>
            <a:pPr algn="l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https://www.skype.com/en/get-skype</a:t>
            </a:r>
            <a:endParaRPr lang="en-US">
              <a:solidFill>
                <a:schemeClr val="bg1"/>
              </a:solidFill>
            </a:endParaRPr>
          </a:p>
          <a:p>
            <a:pPr algn="l" rtl="0" latinLnBrk="1" hangingPunct="0">
              <a:lnSpc>
                <a:spcPct val="200000"/>
              </a:lnSpc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1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Platforms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Video Conferencing Options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4219-DEFA-407F-83AF-8AD97C13B9F1}"/>
              </a:ext>
            </a:extLst>
          </p:cNvPr>
          <p:cNvSpPr txBox="1"/>
          <p:nvPr/>
        </p:nvSpPr>
        <p:spPr>
          <a:xfrm>
            <a:off x="10732168" y="312646"/>
            <a:ext cx="12055643" cy="14414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Lato"/>
              </a:rPr>
              <a:t>Google Hangouts</a:t>
            </a:r>
            <a:endParaRPr lang="en-US" sz="6000" b="1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 rtl="0" latinLnBrk="1" hangingPunct="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10 video-based participants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25 total participants</a:t>
            </a: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marR="0" indent="-685800" algn="l" defTabSz="82550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ea typeface="+mn-lt"/>
                <a:cs typeface="+mn-lt"/>
              </a:rPr>
              <a:t>Must have a Google account</a:t>
            </a: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l"/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algn="l"/>
            <a:r>
              <a:rPr lang="en-US">
                <a:solidFill>
                  <a:schemeClr val="bg1"/>
                </a:solidFill>
                <a:latin typeface="Arial"/>
                <a:ea typeface="+mn-lt"/>
                <a:cs typeface="+mn-lt"/>
              </a:rPr>
              <a:t>https</a:t>
            </a:r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://hangouts.google.com/</a:t>
            </a:r>
            <a:endParaRPr lang="en-US">
              <a:solidFill>
                <a:schemeClr val="bg1"/>
              </a:solidFill>
              <a:cs typeface="Arial"/>
            </a:endParaRPr>
          </a:p>
          <a:p>
            <a:pPr algn="l"/>
            <a:endParaRPr lang="en-US">
              <a:solidFill>
                <a:schemeClr val="bg1"/>
              </a:solidFill>
              <a:latin typeface="Lato"/>
              <a:ea typeface="+mn-lt"/>
              <a:cs typeface="+mn-lt"/>
            </a:endParaRPr>
          </a:p>
          <a:p>
            <a:pPr algn="l"/>
            <a:r>
              <a:rPr lang="en-US" sz="6000" b="1">
                <a:solidFill>
                  <a:schemeClr val="bg1"/>
                </a:solidFill>
                <a:latin typeface="Lato"/>
                <a:ea typeface="+mn-lt"/>
                <a:cs typeface="+mn-lt"/>
              </a:rPr>
              <a:t>Google Meet</a:t>
            </a:r>
            <a:endParaRPr lang="en-US" sz="6000">
              <a:solidFill>
                <a:schemeClr val="bg1"/>
              </a:solidFill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ea typeface="+mn-lt"/>
                <a:cs typeface="+mn-lt"/>
              </a:rPr>
              <a:t>Company has made it free until Sept. 30.</a:t>
            </a: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ea typeface="+mn-lt"/>
                <a:cs typeface="+mn-lt"/>
              </a:rPr>
              <a:t>Can have 100 callers with no time limit.</a:t>
            </a:r>
          </a:p>
          <a:p>
            <a:pPr algn="l"/>
            <a:endParaRPr lang="en-US">
              <a:solidFill>
                <a:schemeClr val="bg1"/>
              </a:solidFill>
              <a:latin typeface="Lato"/>
              <a:ea typeface="+mn-lt"/>
              <a:cs typeface="+mn-lt"/>
            </a:endParaRPr>
          </a:p>
          <a:p>
            <a:pPr algn="l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https://meet.google.com/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  <a:latin typeface="Arial" panose="020B0604020202020204"/>
              <a:ea typeface="+mn-lt"/>
              <a:cs typeface="+mn-lt"/>
            </a:endParaRPr>
          </a:p>
          <a:p>
            <a:pPr algn="l" rtl="0" latinLnBrk="1" hangingPunct="0">
              <a:lnSpc>
                <a:spcPct val="200000"/>
              </a:lnSpc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914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Platforms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Video Conferencing Options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4219-DEFA-407F-83AF-8AD97C13B9F1}"/>
              </a:ext>
            </a:extLst>
          </p:cNvPr>
          <p:cNvSpPr txBox="1"/>
          <p:nvPr/>
        </p:nvSpPr>
        <p:spPr>
          <a:xfrm>
            <a:off x="10732168" y="2313195"/>
            <a:ext cx="12055643" cy="10413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Lato"/>
              </a:rPr>
              <a:t>Facebook Live</a:t>
            </a:r>
            <a:endParaRPr lang="en-US"/>
          </a:p>
          <a:p>
            <a:pPr marL="685800" indent="-685800" algn="l" rtl="0" latinLnBrk="1" hangingPunct="0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</a:rPr>
              <a:t>Unlimited number of viewers </a:t>
            </a:r>
          </a:p>
          <a:p>
            <a:pPr marL="685800" indent="-685800" algn="l">
              <a:buFont typeface="Arial"/>
              <a:buChar char="•"/>
            </a:pPr>
            <a:endParaRPr lang="en-US">
              <a:solidFill>
                <a:schemeClr val="bg1"/>
              </a:solidFill>
              <a:latin typeface="Lato"/>
              <a:ea typeface="+mn-lt"/>
              <a:cs typeface="+mn-lt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Up to 2-person broadcasts</a:t>
            </a:r>
          </a:p>
          <a:p>
            <a:pPr marL="685800" indent="-685800" algn="l">
              <a:buFont typeface="Arial"/>
              <a:buChar char="•"/>
            </a:pPr>
            <a:endParaRPr lang="en-US">
              <a:solidFill>
                <a:schemeClr val="bg1"/>
              </a:solidFill>
              <a:latin typeface="Lato"/>
              <a:cs typeface="Arial" panose="020B0604020202020204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 panose="020B0604020202020204"/>
              </a:rPr>
              <a:t>Set up events in advance and promote them on your page</a:t>
            </a:r>
            <a:endParaRPr lang="en-US">
              <a:solidFill>
                <a:schemeClr val="bg1"/>
              </a:solidFill>
              <a:latin typeface="Lato" panose="020F0502020204030203" pitchFamily="34" charset="0"/>
              <a:cs typeface="Arial"/>
            </a:endParaRPr>
          </a:p>
          <a:p>
            <a:pPr algn="l"/>
            <a:endParaRPr lang="en-US">
              <a:solidFill>
                <a:schemeClr val="bg1"/>
              </a:solidFill>
              <a:latin typeface="Lato"/>
              <a:cs typeface="Arial" panose="020B0604020202020204"/>
            </a:endParaRPr>
          </a:p>
          <a:p>
            <a:pPr algn="l"/>
            <a:r>
              <a:rPr lang="en-US">
                <a:solidFill>
                  <a:schemeClr val="bg1"/>
                </a:solidFill>
                <a:ea typeface="+mn-lt"/>
                <a:cs typeface="+mn-lt"/>
              </a:rPr>
              <a:t>https://www.facebook.com/live/producer/</a:t>
            </a:r>
            <a:endParaRPr lang="en-US">
              <a:solidFill>
                <a:schemeClr val="bg1"/>
              </a:solidFill>
            </a:endParaRPr>
          </a:p>
          <a:p>
            <a:pPr algn="l"/>
            <a:endParaRPr lang="en-US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algn="l" rtl="0" latinLnBrk="1" hangingPunct="0">
              <a:lnSpc>
                <a:spcPct val="200000"/>
              </a:lnSpc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117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Platforms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Video Conferencing Options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4219-DEFA-407F-83AF-8AD97C13B9F1}"/>
              </a:ext>
            </a:extLst>
          </p:cNvPr>
          <p:cNvSpPr txBox="1"/>
          <p:nvPr/>
        </p:nvSpPr>
        <p:spPr>
          <a:xfrm>
            <a:off x="10732168" y="3467360"/>
            <a:ext cx="12055643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Lato"/>
              </a:rPr>
              <a:t>Go to Meeting</a:t>
            </a: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100 participants at once</a:t>
            </a:r>
            <a:endParaRPr lang="en-US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endParaRPr lang="en-US">
              <a:solidFill>
                <a:schemeClr val="bg1"/>
              </a:solidFill>
              <a:latin typeface="Lato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$12/month for entry level</a:t>
            </a:r>
          </a:p>
          <a:p>
            <a:pPr marL="685800" indent="-685800" algn="l">
              <a:buFont typeface="Arial"/>
              <a:buChar char="•"/>
            </a:pPr>
            <a:endParaRPr lang="en-US">
              <a:solidFill>
                <a:schemeClr val="bg1"/>
              </a:solidFill>
              <a:latin typeface="Lato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Share your screen for presentations</a:t>
            </a:r>
          </a:p>
          <a:p>
            <a:pPr algn="l"/>
            <a:endParaRPr lang="en-US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algn="l" rtl="0" latinLnBrk="1" hangingPunct="0">
              <a:lnSpc>
                <a:spcPct val="200000"/>
              </a:lnSpc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738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D16C-55F2-4019-9F08-1E76FEBA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Platforms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D2D46-5FC7-422B-A4A8-B3673333A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Video Conferencing Options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84219-DEFA-407F-83AF-8AD97C13B9F1}"/>
              </a:ext>
            </a:extLst>
          </p:cNvPr>
          <p:cNvSpPr txBox="1"/>
          <p:nvPr/>
        </p:nvSpPr>
        <p:spPr>
          <a:xfrm>
            <a:off x="10732168" y="1913965"/>
            <a:ext cx="12911985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Lato"/>
              </a:rPr>
              <a:t>Ring Central or Zoom</a:t>
            </a:r>
          </a:p>
          <a:p>
            <a:pPr algn="l">
              <a:lnSpc>
                <a:spcPct val="200000"/>
              </a:lnSpc>
            </a:pPr>
            <a:r>
              <a:rPr lang="en-US" b="1">
                <a:solidFill>
                  <a:schemeClr val="bg1"/>
                </a:solidFill>
                <a:latin typeface="Lato"/>
                <a:cs typeface="Arial"/>
              </a:rPr>
              <a:t>Two different platforms, but same specs:</a:t>
            </a:r>
            <a:br>
              <a:rPr lang="en-US" b="1">
                <a:solidFill>
                  <a:schemeClr val="bg1"/>
                </a:solidFill>
                <a:latin typeface="Lato"/>
                <a:cs typeface="Arial"/>
              </a:rPr>
            </a:br>
            <a:endParaRPr lang="en-US" b="1">
              <a:solidFill>
                <a:schemeClr val="bg1"/>
              </a:solidFill>
              <a:latin typeface="Lato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100 participants at once</a:t>
            </a:r>
            <a:endParaRPr lang="en-US">
              <a:solidFill>
                <a:schemeClr val="bg1"/>
              </a:solidFill>
              <a:latin typeface="Arial" panose="020B0604020202020204"/>
              <a:cs typeface="Arial"/>
            </a:endParaRPr>
          </a:p>
          <a:p>
            <a:pPr algn="l"/>
            <a:endParaRPr lang="en-US">
              <a:solidFill>
                <a:schemeClr val="bg1"/>
              </a:solidFill>
              <a:latin typeface="Lato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40 minute limit on meetings in free version</a:t>
            </a:r>
            <a:endParaRPr lang="en-US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marL="685800" indent="-685800" algn="l">
              <a:buFont typeface="Arial"/>
              <a:buChar char="•"/>
            </a:pPr>
            <a:endParaRPr lang="en-US">
              <a:solidFill>
                <a:schemeClr val="bg1"/>
              </a:solidFill>
              <a:latin typeface="Lato"/>
              <a:cs typeface="Arial"/>
            </a:endParaRPr>
          </a:p>
          <a:p>
            <a:pPr marL="685800" indent="-685800" algn="l">
              <a:buFont typeface="Arial"/>
              <a:buChar char="•"/>
            </a:pPr>
            <a:r>
              <a:rPr lang="en-US">
                <a:solidFill>
                  <a:schemeClr val="bg1"/>
                </a:solidFill>
                <a:latin typeface="Lato"/>
                <a:cs typeface="Arial"/>
              </a:rPr>
              <a:t>$14.99/month for unlimited meeting times</a:t>
            </a:r>
          </a:p>
          <a:p>
            <a:pPr algn="l"/>
            <a:endParaRPr lang="en-US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  <a:p>
            <a:pPr algn="l" rtl="0" latinLnBrk="1" hangingPunct="0">
              <a:lnSpc>
                <a:spcPct val="200000"/>
              </a:lnSpc>
            </a:pPr>
            <a:endParaRPr lang="en-US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803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2373-4C68-4CF0-9B5A-A8A38799C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Before You Go Live</a:t>
            </a:r>
            <a:endParaRPr lang="en-US">
              <a:latin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E26AA-8595-4092-843A-F5AD5E732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ato"/>
              </a:rPr>
              <a:t>Tips for Success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6539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846B315C352846A33439493B4DD92D" ma:contentTypeVersion="12" ma:contentTypeDescription="Create a new document." ma:contentTypeScope="" ma:versionID="bbe21cce332e9c90964345102da9bd5f">
  <xsd:schema xmlns:xsd="http://www.w3.org/2001/XMLSchema" xmlns:xs="http://www.w3.org/2001/XMLSchema" xmlns:p="http://schemas.microsoft.com/office/2006/metadata/properties" xmlns:ns2="b694c648-76c7-43ca-8b50-1241805bd4dc" xmlns:ns3="bd4b379f-5455-4230-8a8a-c3687a2063a7" targetNamespace="http://schemas.microsoft.com/office/2006/metadata/properties" ma:root="true" ma:fieldsID="d676a04e7ab9bc2f4d3417c0f4577876" ns2:_="" ns3:_="">
    <xsd:import namespace="b694c648-76c7-43ca-8b50-1241805bd4dc"/>
    <xsd:import namespace="bd4b379f-5455-4230-8a8a-c3687a2063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4c648-76c7-43ca-8b50-1241805bd4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b379f-5455-4230-8a8a-c3687a2063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4b379f-5455-4230-8a8a-c3687a2063a7">
      <UserInfo>
        <DisplayName>Meghan Nash</DisplayName>
        <AccountId>209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8FD138-B473-4B15-8410-F38AAFB307EF}">
  <ds:schemaRefs>
    <ds:schemaRef ds:uri="b694c648-76c7-43ca-8b50-1241805bd4dc"/>
    <ds:schemaRef ds:uri="bd4b379f-5455-4230-8a8a-c3687a2063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7E04886-0516-4A43-B0D8-9385427D4C8F}">
  <ds:schemaRefs>
    <ds:schemaRef ds:uri="bd4b379f-5455-4230-8a8a-c3687a2063a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3B2CA9D-1594-4F57-99DC-D631E7805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White</vt:lpstr>
      <vt:lpstr>PowerPoint Presentation</vt:lpstr>
      <vt:lpstr>Choosing a Meeting Platform</vt:lpstr>
      <vt:lpstr>Considerations</vt:lpstr>
      <vt:lpstr>Platforms</vt:lpstr>
      <vt:lpstr>Platforms</vt:lpstr>
      <vt:lpstr>Platforms</vt:lpstr>
      <vt:lpstr>Platforms</vt:lpstr>
      <vt:lpstr>Platforms</vt:lpstr>
      <vt:lpstr>Before You Go Live</vt:lpstr>
      <vt:lpstr>Tips for Success</vt:lpstr>
      <vt:lpstr>Tips for Success</vt:lpstr>
      <vt:lpstr>Tips for Success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League  of the United States Rear Admiral Cari Thomas, U. S. Coast Guard (retired) Executive Director Presentation to the Naval Attache Association 26 January 2017</dc:title>
  <dc:creator>Thomas, Cari</dc:creator>
  <cp:revision>1</cp:revision>
  <cp:lastPrinted>2017-01-26T15:11:30Z</cp:lastPrinted>
  <dcterms:modified xsi:type="dcterms:W3CDTF">2020-05-14T14:39:08Z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0x0101000A846B315C352846A33439493B4DD92D</vt:lpwstr>
  </property>
  <property fmtid="{D5CDD505-2E9C-101B-9397-08002B2CF9AE}" pid="3" name="Order">
    <vt:r8>100</vt:r8>
  </property>
</Properties>
</file>