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02" r:id="rId3"/>
    <p:sldId id="307" r:id="rId4"/>
    <p:sldId id="308" r:id="rId5"/>
    <p:sldId id="304" r:id="rId6"/>
    <p:sldId id="291" r:id="rId7"/>
    <p:sldId id="293" r:id="rId8"/>
    <p:sldId id="312" r:id="rId9"/>
    <p:sldId id="313" r:id="rId10"/>
    <p:sldId id="295" r:id="rId11"/>
    <p:sldId id="290" r:id="rId12"/>
    <p:sldId id="296" r:id="rId13"/>
    <p:sldId id="289" r:id="rId14"/>
    <p:sldId id="300" r:id="rId15"/>
    <p:sldId id="309" r:id="rId16"/>
    <p:sldId id="288" r:id="rId17"/>
  </p:sldIdLst>
  <p:sldSz cx="24384000" cy="13716000"/>
  <p:notesSz cx="6858000" cy="9144000"/>
  <p:defaultTextStyle>
    <a:defPPr>
      <a:defRPr lang="en-US"/>
    </a:defPPr>
    <a:lvl1pPr algn="l" defTabSz="825500" rtl="0" eaLnBrk="0" fontAlgn="base" hangingPunct="0">
      <a:spcBef>
        <a:spcPct val="0"/>
      </a:spcBef>
      <a:spcAft>
        <a:spcPct val="0"/>
      </a:spcAft>
      <a:defRPr sz="5000" kern="1200">
        <a:solidFill>
          <a:srgbClr val="000000"/>
        </a:solidFill>
        <a:latin typeface="Arial" panose="020B0604020202020204" pitchFamily="34" charset="0"/>
        <a:ea typeface="Lucida Grande"/>
        <a:cs typeface="Lucida Grande"/>
        <a:sym typeface="Lucida Grande"/>
      </a:defRPr>
    </a:lvl1pPr>
    <a:lvl2pPr marL="457200" algn="l" defTabSz="825500" rtl="0" eaLnBrk="0" fontAlgn="base" hangingPunct="0">
      <a:spcBef>
        <a:spcPct val="0"/>
      </a:spcBef>
      <a:spcAft>
        <a:spcPct val="0"/>
      </a:spcAft>
      <a:defRPr sz="5000" kern="1200">
        <a:solidFill>
          <a:srgbClr val="000000"/>
        </a:solidFill>
        <a:latin typeface="Arial" panose="020B0604020202020204" pitchFamily="34" charset="0"/>
        <a:ea typeface="Lucida Grande"/>
        <a:cs typeface="Lucida Grande"/>
        <a:sym typeface="Lucida Grande"/>
      </a:defRPr>
    </a:lvl2pPr>
    <a:lvl3pPr marL="914400" algn="l" defTabSz="825500" rtl="0" eaLnBrk="0" fontAlgn="base" hangingPunct="0">
      <a:spcBef>
        <a:spcPct val="0"/>
      </a:spcBef>
      <a:spcAft>
        <a:spcPct val="0"/>
      </a:spcAft>
      <a:defRPr sz="5000" kern="1200">
        <a:solidFill>
          <a:srgbClr val="000000"/>
        </a:solidFill>
        <a:latin typeface="Arial" panose="020B0604020202020204" pitchFamily="34" charset="0"/>
        <a:ea typeface="Lucida Grande"/>
        <a:cs typeface="Lucida Grande"/>
        <a:sym typeface="Lucida Grande"/>
      </a:defRPr>
    </a:lvl3pPr>
    <a:lvl4pPr marL="1371600" algn="l" defTabSz="825500" rtl="0" eaLnBrk="0" fontAlgn="base" hangingPunct="0">
      <a:spcBef>
        <a:spcPct val="0"/>
      </a:spcBef>
      <a:spcAft>
        <a:spcPct val="0"/>
      </a:spcAft>
      <a:defRPr sz="5000" kern="1200">
        <a:solidFill>
          <a:srgbClr val="000000"/>
        </a:solidFill>
        <a:latin typeface="Arial" panose="020B0604020202020204" pitchFamily="34" charset="0"/>
        <a:ea typeface="Lucida Grande"/>
        <a:cs typeface="Lucida Grande"/>
        <a:sym typeface="Lucida Grande"/>
      </a:defRPr>
    </a:lvl4pPr>
    <a:lvl5pPr marL="1828800" algn="l" defTabSz="825500" rtl="0" eaLnBrk="0" fontAlgn="base" hangingPunct="0">
      <a:spcBef>
        <a:spcPct val="0"/>
      </a:spcBef>
      <a:spcAft>
        <a:spcPct val="0"/>
      </a:spcAft>
      <a:defRPr sz="5000" kern="1200">
        <a:solidFill>
          <a:srgbClr val="000000"/>
        </a:solidFill>
        <a:latin typeface="Arial" panose="020B0604020202020204" pitchFamily="34" charset="0"/>
        <a:ea typeface="Lucida Grande"/>
        <a:cs typeface="Lucida Grande"/>
        <a:sym typeface="Lucida Grande"/>
      </a:defRPr>
    </a:lvl5pPr>
    <a:lvl6pPr marL="2286000" algn="l" defTabSz="914400" rtl="0" eaLnBrk="1" latinLnBrk="0" hangingPunct="1">
      <a:defRPr sz="5000" kern="1200">
        <a:solidFill>
          <a:srgbClr val="000000"/>
        </a:solidFill>
        <a:latin typeface="Arial" panose="020B0604020202020204" pitchFamily="34" charset="0"/>
        <a:ea typeface="Lucida Grande"/>
        <a:cs typeface="Lucida Grande"/>
        <a:sym typeface="Lucida Grande"/>
      </a:defRPr>
    </a:lvl6pPr>
    <a:lvl7pPr marL="2743200" algn="l" defTabSz="914400" rtl="0" eaLnBrk="1" latinLnBrk="0" hangingPunct="1">
      <a:defRPr sz="5000" kern="1200">
        <a:solidFill>
          <a:srgbClr val="000000"/>
        </a:solidFill>
        <a:latin typeface="Arial" panose="020B0604020202020204" pitchFamily="34" charset="0"/>
        <a:ea typeface="Lucida Grande"/>
        <a:cs typeface="Lucida Grande"/>
        <a:sym typeface="Lucida Grande"/>
      </a:defRPr>
    </a:lvl7pPr>
    <a:lvl8pPr marL="3200400" algn="l" defTabSz="914400" rtl="0" eaLnBrk="1" latinLnBrk="0" hangingPunct="1">
      <a:defRPr sz="5000" kern="1200">
        <a:solidFill>
          <a:srgbClr val="000000"/>
        </a:solidFill>
        <a:latin typeface="Arial" panose="020B0604020202020204" pitchFamily="34" charset="0"/>
        <a:ea typeface="Lucida Grande"/>
        <a:cs typeface="Lucida Grande"/>
        <a:sym typeface="Lucida Grande"/>
      </a:defRPr>
    </a:lvl8pPr>
    <a:lvl9pPr marL="3657600" algn="l" defTabSz="914400" rtl="0" eaLnBrk="1" latinLnBrk="0" hangingPunct="1">
      <a:defRPr sz="5000" kern="1200">
        <a:solidFill>
          <a:srgbClr val="000000"/>
        </a:solidFill>
        <a:latin typeface="Arial" panose="020B0604020202020204" pitchFamily="34" charset="0"/>
        <a:ea typeface="Lucida Grande"/>
        <a:cs typeface="Lucida Grande"/>
        <a:sym typeface="Lucida Grand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914209-B681-4FBA-AB71-0D276AFE1AEA}" v="51" dt="2019-10-14T22:25:48.73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5" autoAdjust="0"/>
    <p:restoredTop sz="94280" autoAdjust="0"/>
  </p:normalViewPr>
  <p:slideViewPr>
    <p:cSldViewPr snapToGrid="0">
      <p:cViewPr varScale="1">
        <p:scale>
          <a:sx n="31" d="100"/>
          <a:sy n="31" d="100"/>
        </p:scale>
        <p:origin x="845" y="82"/>
      </p:cViewPr>
      <p:guideLst>
        <p:guide orient="horz" pos="4320"/>
        <p:guide pos="7680"/>
      </p:guideLst>
    </p:cSldViewPr>
  </p:slideViewPr>
  <p:notesTextViewPr>
    <p:cViewPr>
      <p:scale>
        <a:sx n="1" d="1"/>
        <a:sy n="1" d="1"/>
      </p:scale>
      <p:origin x="0" y="0"/>
    </p:cViewPr>
  </p:notesTextViewPr>
  <p:notesViewPr>
    <p:cSldViewPr snapToGrid="0">
      <p:cViewPr varScale="1">
        <p:scale>
          <a:sx n="42" d="100"/>
          <a:sy n="42" d="100"/>
        </p:scale>
        <p:origin x="228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Header Placeholder 1">
            <a:extLst>
              <a:ext uri="{FF2B5EF4-FFF2-40B4-BE49-F238E27FC236}">
                <a16:creationId xmlns:a16="http://schemas.microsoft.com/office/drawing/2014/main" id="{FD83B13D-6BD6-4911-BEE9-D59E1F829D46}"/>
              </a:ext>
            </a:extLst>
          </p:cNvPr>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a:defRPr sz="1200">
                <a:latin typeface="Calibri Light" panose="020F0302020204030204" pitchFamily="34" charset="0"/>
              </a:defRPr>
            </a:lvl1pPr>
          </a:lstStyle>
          <a:p>
            <a:pPr>
              <a:defRPr/>
            </a:pPr>
            <a:endParaRPr lang="en-US" altLang="en-US"/>
          </a:p>
        </p:txBody>
      </p:sp>
      <p:sp>
        <p:nvSpPr>
          <p:cNvPr id="4099" name="Date Placeholder 2">
            <a:extLst>
              <a:ext uri="{FF2B5EF4-FFF2-40B4-BE49-F238E27FC236}">
                <a16:creationId xmlns:a16="http://schemas.microsoft.com/office/drawing/2014/main" id="{C67CC2B2-D30C-4BC8-BAFF-67D79F157142}"/>
              </a:ext>
            </a:extLst>
          </p:cNvPr>
          <p:cNvSpPr>
            <a:spLocks noGrp="1" noChangeArrowheads="1"/>
          </p:cNvSpPr>
          <p:nvPr>
            <p:ph type="dt" sz="quarter"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a:defRPr sz="1200">
                <a:latin typeface="Calibri Light" panose="020F0302020204030204" pitchFamily="34" charset="0"/>
              </a:defRPr>
            </a:lvl1pPr>
          </a:lstStyle>
          <a:p>
            <a:pPr>
              <a:defRPr/>
            </a:pPr>
            <a:fld id="{9FC4439B-FEBF-421D-B2B6-85216265BE4D}" type="datetimeFigureOut">
              <a:rPr lang="en-US" altLang="en-US"/>
              <a:pPr>
                <a:defRPr/>
              </a:pPr>
              <a:t>10/18/2019</a:t>
            </a:fld>
            <a:endParaRPr lang="en-US" altLang="en-US"/>
          </a:p>
        </p:txBody>
      </p:sp>
      <p:sp>
        <p:nvSpPr>
          <p:cNvPr id="4100" name="Footer Placeholder 3">
            <a:extLst>
              <a:ext uri="{FF2B5EF4-FFF2-40B4-BE49-F238E27FC236}">
                <a16:creationId xmlns:a16="http://schemas.microsoft.com/office/drawing/2014/main" id="{DDDAF9DE-0FCB-470D-8E35-E4865230A26D}"/>
              </a:ext>
            </a:extLst>
          </p:cNvPr>
          <p:cNvSpPr>
            <a:spLocks noGrp="1" noChangeArrowheads="1"/>
          </p:cNvSpPr>
          <p:nvPr>
            <p:ph type="ftr" sz="quarter" idx="2"/>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a:defRPr sz="1200">
                <a:latin typeface="Calibri Light" panose="020F0302020204030204" pitchFamily="34" charset="0"/>
              </a:defRPr>
            </a:lvl1pPr>
          </a:lstStyle>
          <a:p>
            <a:pPr>
              <a:defRPr/>
            </a:pPr>
            <a:endParaRPr lang="en-US" altLang="en-US"/>
          </a:p>
        </p:txBody>
      </p:sp>
      <p:sp>
        <p:nvSpPr>
          <p:cNvPr id="5" name="Slide Number Placeholder 4">
            <a:extLst>
              <a:ext uri="{FF2B5EF4-FFF2-40B4-BE49-F238E27FC236}">
                <a16:creationId xmlns:a16="http://schemas.microsoft.com/office/drawing/2014/main" id="{287D0E90-E1C6-4A7D-B500-CF9C524CE277}"/>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0">
              <a:defRPr sz="1200">
                <a:latin typeface="Calibri Light" panose="020F0302020204030204" pitchFamily="34" charset="0"/>
              </a:defRPr>
            </a:lvl1pPr>
          </a:lstStyle>
          <a:p>
            <a:pPr>
              <a:defRPr/>
            </a:pPr>
            <a:fld id="{DC97C041-AC18-4EFD-A597-E801B91AB59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hape 39">
            <a:extLst>
              <a:ext uri="{FF2B5EF4-FFF2-40B4-BE49-F238E27FC236}">
                <a16:creationId xmlns:a16="http://schemas.microsoft.com/office/drawing/2014/main" id="{E9C46F59-7B07-4D3D-9F9A-42AF4707B9D5}"/>
              </a:ext>
            </a:extLst>
          </p:cNvPr>
          <p:cNvSpPr>
            <a:spLocks noGrp="1" noRot="1" noChangeAspect="1" noChangeArrowheads="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5" name="Shape 40">
            <a:extLst>
              <a:ext uri="{FF2B5EF4-FFF2-40B4-BE49-F238E27FC236}">
                <a16:creationId xmlns:a16="http://schemas.microsoft.com/office/drawing/2014/main" id="{88BA2D59-9BB9-4940-B11D-E38FD7515041}"/>
              </a:ext>
            </a:extLst>
          </p:cNvPr>
          <p:cNvSpPr>
            <a:spLocks noGrp="1" noChangeArrowheads="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sym typeface="Lucida Grande"/>
            </a:endParaRP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2200">
        <a:solidFill>
          <a:schemeClr val="tx1"/>
        </a:solidFill>
        <a:latin typeface="+mj-lt"/>
        <a:ea typeface="+mj-ea"/>
        <a:cs typeface="+mj-cs"/>
        <a:sym typeface="Lucida Grande"/>
      </a:defRPr>
    </a:lvl1pPr>
    <a:lvl2pPr marL="742950" indent="-285750" algn="l" defTabSz="457200" rtl="0" eaLnBrk="0" fontAlgn="base" hangingPunct="0">
      <a:spcBef>
        <a:spcPct val="30000"/>
      </a:spcBef>
      <a:spcAft>
        <a:spcPct val="0"/>
      </a:spcAft>
      <a:defRPr sz="2200">
        <a:solidFill>
          <a:schemeClr val="tx1"/>
        </a:solidFill>
        <a:latin typeface="+mj-lt"/>
        <a:ea typeface="+mj-ea"/>
        <a:cs typeface="+mj-cs"/>
        <a:sym typeface="Lucida Grande"/>
      </a:defRPr>
    </a:lvl2pPr>
    <a:lvl3pPr marL="1143000" indent="-228600" algn="l" defTabSz="457200" rtl="0" eaLnBrk="0" fontAlgn="base" hangingPunct="0">
      <a:spcBef>
        <a:spcPct val="30000"/>
      </a:spcBef>
      <a:spcAft>
        <a:spcPct val="0"/>
      </a:spcAft>
      <a:defRPr sz="2200">
        <a:solidFill>
          <a:schemeClr val="tx1"/>
        </a:solidFill>
        <a:latin typeface="+mj-lt"/>
        <a:ea typeface="+mj-ea"/>
        <a:cs typeface="+mj-cs"/>
        <a:sym typeface="Lucida Grande"/>
      </a:defRPr>
    </a:lvl3pPr>
    <a:lvl4pPr marL="1600200" indent="-228600" algn="l" defTabSz="457200" rtl="0" eaLnBrk="0" fontAlgn="base" hangingPunct="0">
      <a:spcBef>
        <a:spcPct val="30000"/>
      </a:spcBef>
      <a:spcAft>
        <a:spcPct val="0"/>
      </a:spcAft>
      <a:defRPr sz="2200">
        <a:solidFill>
          <a:schemeClr val="tx1"/>
        </a:solidFill>
        <a:latin typeface="+mj-lt"/>
        <a:ea typeface="+mj-ea"/>
        <a:cs typeface="+mj-cs"/>
        <a:sym typeface="Lucida Grande"/>
      </a:defRPr>
    </a:lvl4pPr>
    <a:lvl5pPr marL="2057400" indent="-228600" algn="l" defTabSz="457200" rtl="0" eaLnBrk="0" fontAlgn="base" hangingPunct="0">
      <a:spcBef>
        <a:spcPct val="30000"/>
      </a:spcBef>
      <a:spcAft>
        <a:spcPct val="0"/>
      </a:spcAft>
      <a:defRPr sz="2200">
        <a:solidFill>
          <a:schemeClr val="tx1"/>
        </a:solidFill>
        <a:latin typeface="+mj-lt"/>
        <a:ea typeface="+mj-ea"/>
        <a:cs typeface="+mj-cs"/>
        <a:sym typeface="Lucida Grande"/>
      </a:defRPr>
    </a:lvl5pPr>
    <a:lvl6pPr indent="1143000" defTabSz="457200" latinLnBrk="0">
      <a:defRPr sz="2200">
        <a:latin typeface="+mj-lt"/>
        <a:ea typeface="+mj-ea"/>
        <a:cs typeface="+mj-cs"/>
        <a:sym typeface="Lucida Grande"/>
      </a:defRPr>
    </a:lvl6pPr>
    <a:lvl7pPr indent="1371600" defTabSz="457200" latinLnBrk="0">
      <a:defRPr sz="2200">
        <a:latin typeface="+mj-lt"/>
        <a:ea typeface="+mj-ea"/>
        <a:cs typeface="+mj-cs"/>
        <a:sym typeface="Lucida Grande"/>
      </a:defRPr>
    </a:lvl7pPr>
    <a:lvl8pPr indent="1600200" defTabSz="457200" latinLnBrk="0">
      <a:defRPr sz="2200">
        <a:latin typeface="+mj-lt"/>
        <a:ea typeface="+mj-ea"/>
        <a:cs typeface="+mj-cs"/>
        <a:sym typeface="Lucida Grande"/>
      </a:defRPr>
    </a:lvl8pPr>
    <a:lvl9pPr indent="1828800" defTabSz="457200" latinLnBrk="0">
      <a:defRPr sz="2200">
        <a:latin typeface="+mj-lt"/>
        <a:ea typeface="+mj-ea"/>
        <a:cs typeface="+mj-cs"/>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82473-F338-402C-B97A-79DCB493163E}"/>
              </a:ext>
            </a:extLst>
          </p:cNvPr>
          <p:cNvSpPr>
            <a:spLocks noGrp="1" noRot="1" noChangeAspect="1" noChangeArrowheads="1" noTextEdit="1"/>
          </p:cNvSpPr>
          <p:nvPr>
            <p:ph type="sldImg"/>
          </p:nvPr>
        </p:nvSpPr>
        <p:spPr>
          <a:xfrm>
            <a:off x="381000" y="685800"/>
            <a:ext cx="6096000" cy="3429000"/>
          </a:xfrm>
        </p:spPr>
      </p:sp>
      <p:sp>
        <p:nvSpPr>
          <p:cNvPr id="6147" name="Notes Placeholder 2">
            <a:extLst>
              <a:ext uri="{FF2B5EF4-FFF2-40B4-BE49-F238E27FC236}">
                <a16:creationId xmlns:a16="http://schemas.microsoft.com/office/drawing/2014/main" id="{67814B34-7055-4E25-9172-38F18E3B474A}"/>
              </a:ext>
            </a:extLst>
          </p:cNvPr>
          <p:cNvSpPr>
            <a:spLocks noGrp="1" noChangeArrowheads="1"/>
          </p:cNvSpPr>
          <p:nvPr>
            <p:ph type="body" idx="1"/>
          </p:nvPr>
        </p:nvSpPr>
        <p:spPr/>
        <p:txBody>
          <a:bodyPr/>
          <a:lstStyle/>
          <a:p>
            <a:pPr eaLnBrk="1" hangingPunct="1">
              <a:spcBef>
                <a:spcPct val="0"/>
              </a:spcBef>
            </a:pPr>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495E822-7D9E-4371-896C-D0C3B29649C7}"/>
              </a:ext>
            </a:extLst>
          </p:cNvPr>
          <p:cNvSpPr>
            <a:spLocks noGrp="1" noRot="1" noChangeAspect="1" noChangeArrowheads="1" noTextEdi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015936A-FF6D-4A12-BF63-9630030D813C}"/>
              </a:ext>
            </a:extLst>
          </p:cNvPr>
          <p:cNvSpPr>
            <a:spLocks noGrp="1"/>
          </p:cNvSpPr>
          <p:nvPr>
            <p:ph type="body" idx="1"/>
          </p:nvPr>
        </p:nvSpPr>
        <p:spPr/>
        <p:txBody>
          <a:bodyPr>
            <a:normAutofit fontScale="77500" lnSpcReduction="20000"/>
          </a:bodyPr>
          <a:lstStyle/>
          <a:p>
            <a:pPr>
              <a:defRPr/>
            </a:pPr>
            <a:r>
              <a:rPr lang="en-US" dirty="0" err="1"/>
              <a:t>SeaPerch</a:t>
            </a:r>
            <a:r>
              <a:rPr lang="en-US" dirty="0"/>
              <a:t> is an innovative underwater robotics program that equips teachers and students with the resources they need to build an underwater Remotely Operated Vehicle (ROV) in an in-school or out-of-school setting. Students build the ROV from a kit comprised of low-cost, easily accessible parts, following a curriculum that teaches basic engineering and science concepts with a marine engineering theme. The </a:t>
            </a:r>
            <a:r>
              <a:rPr lang="en-US" dirty="0" err="1"/>
              <a:t>SeaPerch</a:t>
            </a:r>
            <a:r>
              <a:rPr lang="en-US" dirty="0"/>
              <a:t> Program provides students with the opportunity to learn about robotics, engineering, science, and mathematics (STEM) while building an underwater ROV as part of a science and engineering technology curriculum. Throughout the project, students will learn engineering concepts, problem solving, teamwork, and technical applications. </a:t>
            </a:r>
          </a:p>
          <a:p>
            <a:pPr>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D69F2C0-E4BF-4382-AC2A-C2CCED50B49F}"/>
              </a:ext>
            </a:extLst>
          </p:cNvPr>
          <p:cNvSpPr>
            <a:spLocks noGrp="1" noRot="1" noChangeAspect="1" noChangeArrowheads="1" noTextEdi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346990A-178F-46FE-9FB7-74245EFE494A}"/>
              </a:ext>
            </a:extLst>
          </p:cNvPr>
          <p:cNvSpPr>
            <a:spLocks noGrp="1"/>
          </p:cNvSpPr>
          <p:nvPr>
            <p:ph type="body" idx="1"/>
          </p:nvPr>
        </p:nvSpPr>
        <p:spPr/>
        <p:txBody>
          <a:bodyPr>
            <a:normAutofit fontScale="92500"/>
          </a:bodyPr>
          <a:lstStyle/>
          <a:p>
            <a:pPr>
              <a:defRPr/>
            </a:pPr>
            <a:r>
              <a:rPr lang="en-US" dirty="0"/>
              <a:t>Discover the ultimate LEGO® challenge: Powerful LEGO MINDSTORMS® EV3! LEGO® MINDSTORMS® EV3 gives you the power to create and command your own robotic LEGO creatures, vehicles, machines and inventions! By combining LEGO® elements with a programmable brick, motors and sensors, you can make your creations walk, talk, grab, think, shoot and do almost anything you can imagine! Each robot comes complete with its own unique features and a program that controls the </a:t>
            </a:r>
            <a:r>
              <a:rPr lang="en-US"/>
              <a:t>robot’s behavior.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30CBA11-3EF0-496D-BBE1-968137D2777E}"/>
              </a:ext>
            </a:extLst>
          </p:cNvPr>
          <p:cNvSpPr>
            <a:spLocks noGrp="1" noRot="1" noChangeAspect="1" noChangeArrowheads="1" noTextEdit="1"/>
          </p:cNvSpPr>
          <p:nvPr>
            <p:ph type="sldImg"/>
          </p:nvPr>
        </p:nvSpPr>
        <p:spPr>
          <a:xfrm>
            <a:off x="381000" y="685800"/>
            <a:ext cx="6096000" cy="3429000"/>
          </a:xfrm>
        </p:spPr>
      </p:sp>
      <p:sp>
        <p:nvSpPr>
          <p:cNvPr id="18435" name="Notes Placeholder 2">
            <a:extLst>
              <a:ext uri="{FF2B5EF4-FFF2-40B4-BE49-F238E27FC236}">
                <a16:creationId xmlns:a16="http://schemas.microsoft.com/office/drawing/2014/main" id="{FF528174-5836-4085-A7C8-C8179EA4730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63AE2E0-5433-42DD-8355-5554278F9456}"/>
              </a:ext>
            </a:extLst>
          </p:cNvPr>
          <p:cNvSpPr>
            <a:spLocks noGrp="1" noRot="1" noChangeAspect="1" noChangeArrowheads="1" noTextEdi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FE6E517-5EE3-40EE-8230-9229E2D3329F}"/>
              </a:ext>
            </a:extLst>
          </p:cNvPr>
          <p:cNvSpPr>
            <a:spLocks noGrp="1"/>
          </p:cNvSpPr>
          <p:nvPr>
            <p:ph type="body" idx="1"/>
          </p:nvPr>
        </p:nvSpPr>
        <p:spPr/>
        <p:txBody>
          <a:bodyPr>
            <a:normAutofit fontScale="77500" lnSpcReduction="20000"/>
          </a:bodyPr>
          <a:lstStyle/>
          <a:p>
            <a:pPr>
              <a:defRPr/>
            </a:pPr>
            <a:r>
              <a:rPr lang="en-US" dirty="0" err="1"/>
              <a:t>CyberPatriot</a:t>
            </a:r>
            <a:r>
              <a:rPr lang="en-US" dirty="0"/>
              <a:t> is the National Youth Cyber Education Program.  At the center of </a:t>
            </a:r>
            <a:r>
              <a:rPr lang="en-US" dirty="0" err="1"/>
              <a:t>CyberPatriot</a:t>
            </a:r>
            <a:r>
              <a:rPr lang="en-US" dirty="0"/>
              <a:t> is the National Youth Cyber Defense Competition. The competition puts teams of high school and middle school students in the position of newly hired IT professionals tasked with managing the network of a small company. In the rounds of competition, teams are given a set of virtual images that represent operating systems and are tasked with finding </a:t>
            </a:r>
            <a:r>
              <a:rPr lang="en-US" dirty="0" err="1"/>
              <a:t>cybersecurity</a:t>
            </a:r>
            <a:r>
              <a:rPr lang="en-US" dirty="0"/>
              <a:t> vulnerabilities within the images and hardening the system while maintaining critical services in a six hour period.  Teams compete for the top placement within their state and region, and the top teams in the nation earn all-expenses paid trips to Baltimore, MD for the National Finals Competition where they can earn national recognition and scholarship money.​</a:t>
            </a:r>
          </a:p>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 name="Shape 7">
            <a:extLst>
              <a:ext uri="{FF2B5EF4-FFF2-40B4-BE49-F238E27FC236}">
                <a16:creationId xmlns:a16="http://schemas.microsoft.com/office/drawing/2014/main" id="{4BD2A8AE-78AF-45CE-BD7F-CADA5D2419B3}"/>
              </a:ext>
            </a:extLst>
          </p:cNvPr>
          <p:cNvSpPr>
            <a:spLocks noGrp="1"/>
          </p:cNvSpPr>
          <p:nvPr>
            <p:ph type="sldNum" sz="quarter" idx="10"/>
          </p:nvPr>
        </p:nvSpPr>
        <p:spPr>
          <a:ln/>
        </p:spPr>
        <p:txBody>
          <a:bodyPr/>
          <a:lstStyle>
            <a:lvl1pPr>
              <a:defRPr/>
            </a:lvl1pPr>
          </a:lstStyle>
          <a:p>
            <a:pPr>
              <a:defRPr/>
            </a:pPr>
            <a:fld id="{A89DC8F8-2C53-40C1-811D-93C5FFC8B59B}" type="slidenum">
              <a:rPr lang="en-US" altLang="en-US"/>
              <a:pPr>
                <a:defRPr/>
              </a:pPr>
              <a:t>‹#›</a:t>
            </a:fld>
            <a:endParaRPr lang="en-US" altLang="en-US"/>
          </a:p>
        </p:txBody>
      </p:sp>
    </p:spTree>
    <p:extLst>
      <p:ext uri="{BB962C8B-B14F-4D97-AF65-F5344CB8AC3E}">
        <p14:creationId xmlns:p14="http://schemas.microsoft.com/office/powerpoint/2010/main" val="23106023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4" name="Shape 25">
            <a:extLst>
              <a:ext uri="{FF2B5EF4-FFF2-40B4-BE49-F238E27FC236}">
                <a16:creationId xmlns:a16="http://schemas.microsoft.com/office/drawing/2014/main" id="{3192881A-6FFD-4D85-872E-0435F333DCA4}"/>
              </a:ext>
            </a:extLst>
          </p:cNvPr>
          <p:cNvSpPr>
            <a:spLocks noChangeArrowheads="1"/>
          </p:cNvSpPr>
          <p:nvPr/>
        </p:nvSpPr>
        <p:spPr bwMode="auto">
          <a:xfrm>
            <a:off x="-180975" y="735013"/>
            <a:ext cx="24757063" cy="766762"/>
          </a:xfrm>
          <a:prstGeom prst="rect">
            <a:avLst/>
          </a:prstGeom>
          <a:solidFill>
            <a:srgbClr val="185B9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defRPr sz="5000">
                <a:solidFill>
                  <a:srgbClr val="000000"/>
                </a:solidFill>
                <a:latin typeface="Arial" panose="020B0604020202020204" pitchFamily="34" charset="0"/>
                <a:ea typeface="Lucida Grande"/>
                <a:cs typeface="Lucida Grande"/>
                <a:sym typeface="Lucida Grande"/>
              </a:defRPr>
            </a:lvl1pPr>
            <a:lvl2pPr marL="742950" indent="-285750">
              <a:defRPr sz="5000">
                <a:solidFill>
                  <a:srgbClr val="000000"/>
                </a:solidFill>
                <a:latin typeface="Arial" panose="020B0604020202020204" pitchFamily="34" charset="0"/>
                <a:ea typeface="Lucida Grande"/>
                <a:cs typeface="Lucida Grande"/>
                <a:sym typeface="Lucida Grande"/>
              </a:defRPr>
            </a:lvl2pPr>
            <a:lvl3pPr marL="1143000" indent="-228600">
              <a:defRPr sz="5000">
                <a:solidFill>
                  <a:srgbClr val="000000"/>
                </a:solidFill>
                <a:latin typeface="Arial" panose="020B0604020202020204" pitchFamily="34" charset="0"/>
                <a:ea typeface="Lucida Grande"/>
                <a:cs typeface="Lucida Grande"/>
                <a:sym typeface="Lucida Grande"/>
              </a:defRPr>
            </a:lvl3pPr>
            <a:lvl4pPr marL="1600200" indent="-228600">
              <a:defRPr sz="5000">
                <a:solidFill>
                  <a:srgbClr val="000000"/>
                </a:solidFill>
                <a:latin typeface="Arial" panose="020B0604020202020204" pitchFamily="34" charset="0"/>
                <a:ea typeface="Lucida Grande"/>
                <a:cs typeface="Lucida Grande"/>
                <a:sym typeface="Lucida Grande"/>
              </a:defRPr>
            </a:lvl4pPr>
            <a:lvl5pPr marL="2057400" indent="-228600">
              <a:defRPr sz="5000">
                <a:solidFill>
                  <a:srgbClr val="000000"/>
                </a:solidFill>
                <a:latin typeface="Arial" panose="020B0604020202020204" pitchFamily="34" charset="0"/>
                <a:ea typeface="Lucida Grande"/>
                <a:cs typeface="Lucida Grande"/>
                <a:sym typeface="Lucida Grande"/>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9pPr>
          </a:lstStyle>
          <a:p>
            <a:pPr algn="ctr" eaLnBrk="1">
              <a:defRPr/>
            </a:pPr>
            <a:endParaRPr lang="en-US" altLang="en-US">
              <a:latin typeface="Helvetica Light"/>
              <a:ea typeface="Helvetica Light"/>
              <a:cs typeface="Helvetica Light"/>
              <a:sym typeface="Helvetica Light"/>
            </a:endParaRPr>
          </a:p>
        </p:txBody>
      </p:sp>
      <p:sp>
        <p:nvSpPr>
          <p:cNvPr id="5" name="Shape 26">
            <a:extLst>
              <a:ext uri="{FF2B5EF4-FFF2-40B4-BE49-F238E27FC236}">
                <a16:creationId xmlns:a16="http://schemas.microsoft.com/office/drawing/2014/main" id="{21855531-10AE-4ADC-9114-C1A3A98F59EC}"/>
              </a:ext>
            </a:extLst>
          </p:cNvPr>
          <p:cNvSpPr>
            <a:spLocks noChangeArrowheads="1"/>
          </p:cNvSpPr>
          <p:nvPr/>
        </p:nvSpPr>
        <p:spPr bwMode="auto">
          <a:xfrm>
            <a:off x="-180975" y="1651000"/>
            <a:ext cx="24757063" cy="217488"/>
          </a:xfrm>
          <a:prstGeom prst="rect">
            <a:avLst/>
          </a:prstGeom>
          <a:solidFill>
            <a:srgbClr val="DDB043"/>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defRPr sz="5000">
                <a:solidFill>
                  <a:srgbClr val="000000"/>
                </a:solidFill>
                <a:latin typeface="Arial" panose="020B0604020202020204" pitchFamily="34" charset="0"/>
                <a:ea typeface="Lucida Grande"/>
                <a:cs typeface="Lucida Grande"/>
                <a:sym typeface="Lucida Grande"/>
              </a:defRPr>
            </a:lvl1pPr>
            <a:lvl2pPr marL="742950" indent="-285750">
              <a:defRPr sz="5000">
                <a:solidFill>
                  <a:srgbClr val="000000"/>
                </a:solidFill>
                <a:latin typeface="Arial" panose="020B0604020202020204" pitchFamily="34" charset="0"/>
                <a:ea typeface="Lucida Grande"/>
                <a:cs typeface="Lucida Grande"/>
                <a:sym typeface="Lucida Grande"/>
              </a:defRPr>
            </a:lvl2pPr>
            <a:lvl3pPr marL="1143000" indent="-228600">
              <a:defRPr sz="5000">
                <a:solidFill>
                  <a:srgbClr val="000000"/>
                </a:solidFill>
                <a:latin typeface="Arial" panose="020B0604020202020204" pitchFamily="34" charset="0"/>
                <a:ea typeface="Lucida Grande"/>
                <a:cs typeface="Lucida Grande"/>
                <a:sym typeface="Lucida Grande"/>
              </a:defRPr>
            </a:lvl3pPr>
            <a:lvl4pPr marL="1600200" indent="-228600">
              <a:defRPr sz="5000">
                <a:solidFill>
                  <a:srgbClr val="000000"/>
                </a:solidFill>
                <a:latin typeface="Arial" panose="020B0604020202020204" pitchFamily="34" charset="0"/>
                <a:ea typeface="Lucida Grande"/>
                <a:cs typeface="Lucida Grande"/>
                <a:sym typeface="Lucida Grande"/>
              </a:defRPr>
            </a:lvl4pPr>
            <a:lvl5pPr marL="2057400" indent="-228600">
              <a:defRPr sz="5000">
                <a:solidFill>
                  <a:srgbClr val="000000"/>
                </a:solidFill>
                <a:latin typeface="Arial" panose="020B0604020202020204" pitchFamily="34" charset="0"/>
                <a:ea typeface="Lucida Grande"/>
                <a:cs typeface="Lucida Grande"/>
                <a:sym typeface="Lucida Grande"/>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9pPr>
          </a:lstStyle>
          <a:p>
            <a:pPr algn="ctr" eaLnBrk="1">
              <a:defRPr/>
            </a:pPr>
            <a:endParaRPr lang="en-US" altLang="en-US">
              <a:latin typeface="Helvetica Light"/>
              <a:ea typeface="Helvetica Light"/>
              <a:cs typeface="Helvetica Light"/>
              <a:sym typeface="Helvetica Light"/>
            </a:endParaRPr>
          </a:p>
        </p:txBody>
      </p:sp>
      <p:sp>
        <p:nvSpPr>
          <p:cNvPr id="6" name="Shape 27">
            <a:extLst>
              <a:ext uri="{FF2B5EF4-FFF2-40B4-BE49-F238E27FC236}">
                <a16:creationId xmlns:a16="http://schemas.microsoft.com/office/drawing/2014/main" id="{6CE2E5B6-99EC-41D3-BCE3-454A59E9F876}"/>
              </a:ext>
            </a:extLst>
          </p:cNvPr>
          <p:cNvSpPr>
            <a:spLocks noChangeArrowheads="1"/>
          </p:cNvSpPr>
          <p:nvPr/>
        </p:nvSpPr>
        <p:spPr bwMode="auto">
          <a:xfrm>
            <a:off x="1212850" y="-366713"/>
            <a:ext cx="3370263" cy="3370263"/>
          </a:xfrm>
          <a:prstGeom prst="ellipse">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defRPr sz="5000">
                <a:solidFill>
                  <a:srgbClr val="000000"/>
                </a:solidFill>
                <a:latin typeface="Arial" panose="020B0604020202020204" pitchFamily="34" charset="0"/>
                <a:ea typeface="Lucida Grande"/>
                <a:cs typeface="Lucida Grande"/>
                <a:sym typeface="Lucida Grande"/>
              </a:defRPr>
            </a:lvl1pPr>
            <a:lvl2pPr marL="742950" indent="-285750">
              <a:defRPr sz="5000">
                <a:solidFill>
                  <a:srgbClr val="000000"/>
                </a:solidFill>
                <a:latin typeface="Arial" panose="020B0604020202020204" pitchFamily="34" charset="0"/>
                <a:ea typeface="Lucida Grande"/>
                <a:cs typeface="Lucida Grande"/>
                <a:sym typeface="Lucida Grande"/>
              </a:defRPr>
            </a:lvl2pPr>
            <a:lvl3pPr marL="1143000" indent="-228600">
              <a:defRPr sz="5000">
                <a:solidFill>
                  <a:srgbClr val="000000"/>
                </a:solidFill>
                <a:latin typeface="Arial" panose="020B0604020202020204" pitchFamily="34" charset="0"/>
                <a:ea typeface="Lucida Grande"/>
                <a:cs typeface="Lucida Grande"/>
                <a:sym typeface="Lucida Grande"/>
              </a:defRPr>
            </a:lvl3pPr>
            <a:lvl4pPr marL="1600200" indent="-228600">
              <a:defRPr sz="5000">
                <a:solidFill>
                  <a:srgbClr val="000000"/>
                </a:solidFill>
                <a:latin typeface="Arial" panose="020B0604020202020204" pitchFamily="34" charset="0"/>
                <a:ea typeface="Lucida Grande"/>
                <a:cs typeface="Lucida Grande"/>
                <a:sym typeface="Lucida Grande"/>
              </a:defRPr>
            </a:lvl4pPr>
            <a:lvl5pPr marL="2057400" indent="-228600">
              <a:defRPr sz="5000">
                <a:solidFill>
                  <a:srgbClr val="000000"/>
                </a:solidFill>
                <a:latin typeface="Arial" panose="020B0604020202020204" pitchFamily="34" charset="0"/>
                <a:ea typeface="Lucida Grande"/>
                <a:cs typeface="Lucida Grande"/>
                <a:sym typeface="Lucida Grande"/>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9pPr>
          </a:lstStyle>
          <a:p>
            <a:pPr algn="ctr" eaLnBrk="1">
              <a:defRPr/>
            </a:pPr>
            <a:endParaRPr lang="en-US" altLang="en-US">
              <a:latin typeface="Helvetica Light"/>
              <a:ea typeface="Helvetica Light"/>
              <a:cs typeface="Helvetica Light"/>
              <a:sym typeface="Helvetica Light"/>
            </a:endParaRPr>
          </a:p>
        </p:txBody>
      </p:sp>
      <p:pic>
        <p:nvPicPr>
          <p:cNvPr id="7" name="image1.png">
            <a:extLst>
              <a:ext uri="{FF2B5EF4-FFF2-40B4-BE49-F238E27FC236}">
                <a16:creationId xmlns:a16="http://schemas.microsoft.com/office/drawing/2014/main" id="{E85FA819-DDEF-48D6-802D-8DFDFEC066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163513"/>
            <a:ext cx="2554288"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 name="Shape 29">
            <a:extLst>
              <a:ext uri="{FF2B5EF4-FFF2-40B4-BE49-F238E27FC236}">
                <a16:creationId xmlns:a16="http://schemas.microsoft.com/office/drawing/2014/main" id="{E8790E55-D1E0-44F6-8F0B-04999C43B625}"/>
              </a:ext>
            </a:extLst>
          </p:cNvPr>
          <p:cNvSpPr>
            <a:spLocks noChangeArrowheads="1"/>
          </p:cNvSpPr>
          <p:nvPr/>
        </p:nvSpPr>
        <p:spPr bwMode="auto">
          <a:xfrm>
            <a:off x="-93663" y="12882563"/>
            <a:ext cx="24758651" cy="587375"/>
          </a:xfrm>
          <a:prstGeom prst="rect">
            <a:avLst/>
          </a:prstGeom>
          <a:solidFill>
            <a:srgbClr val="185B9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defRPr sz="5000">
                <a:solidFill>
                  <a:srgbClr val="000000"/>
                </a:solidFill>
                <a:latin typeface="Arial" panose="020B0604020202020204" pitchFamily="34" charset="0"/>
                <a:ea typeface="Lucida Grande"/>
                <a:cs typeface="Lucida Grande"/>
                <a:sym typeface="Lucida Grande"/>
              </a:defRPr>
            </a:lvl1pPr>
            <a:lvl2pPr marL="742950" indent="-285750">
              <a:defRPr sz="5000">
                <a:solidFill>
                  <a:srgbClr val="000000"/>
                </a:solidFill>
                <a:latin typeface="Arial" panose="020B0604020202020204" pitchFamily="34" charset="0"/>
                <a:ea typeface="Lucida Grande"/>
                <a:cs typeface="Lucida Grande"/>
                <a:sym typeface="Lucida Grande"/>
              </a:defRPr>
            </a:lvl2pPr>
            <a:lvl3pPr marL="1143000" indent="-228600">
              <a:defRPr sz="5000">
                <a:solidFill>
                  <a:srgbClr val="000000"/>
                </a:solidFill>
                <a:latin typeface="Arial" panose="020B0604020202020204" pitchFamily="34" charset="0"/>
                <a:ea typeface="Lucida Grande"/>
                <a:cs typeface="Lucida Grande"/>
                <a:sym typeface="Lucida Grande"/>
              </a:defRPr>
            </a:lvl3pPr>
            <a:lvl4pPr marL="1600200" indent="-228600">
              <a:defRPr sz="5000">
                <a:solidFill>
                  <a:srgbClr val="000000"/>
                </a:solidFill>
                <a:latin typeface="Arial" panose="020B0604020202020204" pitchFamily="34" charset="0"/>
                <a:ea typeface="Lucida Grande"/>
                <a:cs typeface="Lucida Grande"/>
                <a:sym typeface="Lucida Grande"/>
              </a:defRPr>
            </a:lvl4pPr>
            <a:lvl5pPr marL="2057400" indent="-228600">
              <a:defRPr sz="5000">
                <a:solidFill>
                  <a:srgbClr val="000000"/>
                </a:solidFill>
                <a:latin typeface="Arial" panose="020B0604020202020204" pitchFamily="34" charset="0"/>
                <a:ea typeface="Lucida Grande"/>
                <a:cs typeface="Lucida Grande"/>
                <a:sym typeface="Lucida Grande"/>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9pPr>
          </a:lstStyle>
          <a:p>
            <a:pPr algn="ctr" eaLnBrk="1">
              <a:defRPr/>
            </a:pPr>
            <a:endParaRPr lang="en-US" altLang="en-US">
              <a:latin typeface="Helvetica Light"/>
              <a:ea typeface="Helvetica Light"/>
              <a:cs typeface="Helvetica Light"/>
              <a:sym typeface="Helvetica Light"/>
            </a:endParaRPr>
          </a:p>
        </p:txBody>
      </p:sp>
      <p:sp>
        <p:nvSpPr>
          <p:cNvPr id="9" name="Shape 30">
            <a:extLst>
              <a:ext uri="{FF2B5EF4-FFF2-40B4-BE49-F238E27FC236}">
                <a16:creationId xmlns:a16="http://schemas.microsoft.com/office/drawing/2014/main" id="{128C447F-1E0C-417D-B984-A3C5851F375D}"/>
              </a:ext>
            </a:extLst>
          </p:cNvPr>
          <p:cNvSpPr>
            <a:spLocks noChangeArrowheads="1"/>
          </p:cNvSpPr>
          <p:nvPr/>
        </p:nvSpPr>
        <p:spPr bwMode="auto">
          <a:xfrm>
            <a:off x="-93663" y="13341350"/>
            <a:ext cx="24758651" cy="115888"/>
          </a:xfrm>
          <a:prstGeom prst="rect">
            <a:avLst/>
          </a:prstGeom>
          <a:solidFill>
            <a:srgbClr val="DDB043"/>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defRPr sz="5000">
                <a:solidFill>
                  <a:srgbClr val="000000"/>
                </a:solidFill>
                <a:latin typeface="Arial" panose="020B0604020202020204" pitchFamily="34" charset="0"/>
                <a:ea typeface="Lucida Grande"/>
                <a:cs typeface="Lucida Grande"/>
                <a:sym typeface="Lucida Grande"/>
              </a:defRPr>
            </a:lvl1pPr>
            <a:lvl2pPr marL="742950" indent="-285750">
              <a:defRPr sz="5000">
                <a:solidFill>
                  <a:srgbClr val="000000"/>
                </a:solidFill>
                <a:latin typeface="Arial" panose="020B0604020202020204" pitchFamily="34" charset="0"/>
                <a:ea typeface="Lucida Grande"/>
                <a:cs typeface="Lucida Grande"/>
                <a:sym typeface="Lucida Grande"/>
              </a:defRPr>
            </a:lvl2pPr>
            <a:lvl3pPr marL="1143000" indent="-228600">
              <a:defRPr sz="5000">
                <a:solidFill>
                  <a:srgbClr val="000000"/>
                </a:solidFill>
                <a:latin typeface="Arial" panose="020B0604020202020204" pitchFamily="34" charset="0"/>
                <a:ea typeface="Lucida Grande"/>
                <a:cs typeface="Lucida Grande"/>
                <a:sym typeface="Lucida Grande"/>
              </a:defRPr>
            </a:lvl3pPr>
            <a:lvl4pPr marL="1600200" indent="-228600">
              <a:defRPr sz="5000">
                <a:solidFill>
                  <a:srgbClr val="000000"/>
                </a:solidFill>
                <a:latin typeface="Arial" panose="020B0604020202020204" pitchFamily="34" charset="0"/>
                <a:ea typeface="Lucida Grande"/>
                <a:cs typeface="Lucida Grande"/>
                <a:sym typeface="Lucida Grande"/>
              </a:defRPr>
            </a:lvl4pPr>
            <a:lvl5pPr marL="2057400" indent="-228600">
              <a:defRPr sz="5000">
                <a:solidFill>
                  <a:srgbClr val="000000"/>
                </a:solidFill>
                <a:latin typeface="Arial" panose="020B0604020202020204" pitchFamily="34" charset="0"/>
                <a:ea typeface="Lucida Grande"/>
                <a:cs typeface="Lucida Grande"/>
                <a:sym typeface="Lucida Grande"/>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9pPr>
          </a:lstStyle>
          <a:p>
            <a:pPr algn="ctr" eaLnBrk="1">
              <a:defRPr/>
            </a:pPr>
            <a:endParaRPr lang="en-US" altLang="en-US">
              <a:latin typeface="Helvetica Light"/>
              <a:ea typeface="Helvetica Light"/>
              <a:cs typeface="Helvetica Light"/>
              <a:sym typeface="Helvetica Light"/>
            </a:endParaRPr>
          </a:p>
        </p:txBody>
      </p:sp>
      <p:sp>
        <p:nvSpPr>
          <p:cNvPr id="10" name="Shape 31">
            <a:extLst>
              <a:ext uri="{FF2B5EF4-FFF2-40B4-BE49-F238E27FC236}">
                <a16:creationId xmlns:a16="http://schemas.microsoft.com/office/drawing/2014/main" id="{176DC5F2-D885-481C-9565-11B0ADB76D92}"/>
              </a:ext>
            </a:extLst>
          </p:cNvPr>
          <p:cNvSpPr>
            <a:spLocks noChangeArrowheads="1"/>
          </p:cNvSpPr>
          <p:nvPr/>
        </p:nvSpPr>
        <p:spPr bwMode="auto">
          <a:xfrm>
            <a:off x="22185313" y="12609513"/>
            <a:ext cx="1030287" cy="1030287"/>
          </a:xfrm>
          <a:prstGeom prst="ellipse">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defRPr sz="5000">
                <a:solidFill>
                  <a:srgbClr val="000000"/>
                </a:solidFill>
                <a:latin typeface="Arial" panose="020B0604020202020204" pitchFamily="34" charset="0"/>
                <a:ea typeface="Lucida Grande"/>
                <a:cs typeface="Lucida Grande"/>
                <a:sym typeface="Lucida Grande"/>
              </a:defRPr>
            </a:lvl1pPr>
            <a:lvl2pPr marL="742950" indent="-285750">
              <a:defRPr sz="5000">
                <a:solidFill>
                  <a:srgbClr val="000000"/>
                </a:solidFill>
                <a:latin typeface="Arial" panose="020B0604020202020204" pitchFamily="34" charset="0"/>
                <a:ea typeface="Lucida Grande"/>
                <a:cs typeface="Lucida Grande"/>
                <a:sym typeface="Lucida Grande"/>
              </a:defRPr>
            </a:lvl2pPr>
            <a:lvl3pPr marL="1143000" indent="-228600">
              <a:defRPr sz="5000">
                <a:solidFill>
                  <a:srgbClr val="000000"/>
                </a:solidFill>
                <a:latin typeface="Arial" panose="020B0604020202020204" pitchFamily="34" charset="0"/>
                <a:ea typeface="Lucida Grande"/>
                <a:cs typeface="Lucida Grande"/>
                <a:sym typeface="Lucida Grande"/>
              </a:defRPr>
            </a:lvl3pPr>
            <a:lvl4pPr marL="1600200" indent="-228600">
              <a:defRPr sz="5000">
                <a:solidFill>
                  <a:srgbClr val="000000"/>
                </a:solidFill>
                <a:latin typeface="Arial" panose="020B0604020202020204" pitchFamily="34" charset="0"/>
                <a:ea typeface="Lucida Grande"/>
                <a:cs typeface="Lucida Grande"/>
                <a:sym typeface="Lucida Grande"/>
              </a:defRPr>
            </a:lvl4pPr>
            <a:lvl5pPr marL="2057400" indent="-228600">
              <a:defRPr sz="5000">
                <a:solidFill>
                  <a:srgbClr val="000000"/>
                </a:solidFill>
                <a:latin typeface="Arial" panose="020B0604020202020204" pitchFamily="34" charset="0"/>
                <a:ea typeface="Lucida Grande"/>
                <a:cs typeface="Lucida Grande"/>
                <a:sym typeface="Lucida Grande"/>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9pPr>
          </a:lstStyle>
          <a:p>
            <a:pPr algn="ctr" eaLnBrk="1">
              <a:defRPr/>
            </a:pPr>
            <a:r>
              <a:rPr lang="en-US" altLang="en-US">
                <a:latin typeface="Lucida Grande"/>
              </a:rPr>
              <a:t>   </a:t>
            </a:r>
          </a:p>
        </p:txBody>
      </p:sp>
      <p:sp>
        <p:nvSpPr>
          <p:cNvPr id="11" name="Shape 32">
            <a:extLst>
              <a:ext uri="{FF2B5EF4-FFF2-40B4-BE49-F238E27FC236}">
                <a16:creationId xmlns:a16="http://schemas.microsoft.com/office/drawing/2014/main" id="{D6033128-B4BE-4C7E-AC9B-B48B32FF9F23}"/>
              </a:ext>
            </a:extLst>
          </p:cNvPr>
          <p:cNvSpPr/>
          <p:nvPr/>
        </p:nvSpPr>
        <p:spPr>
          <a:xfrm>
            <a:off x="15857538" y="12966700"/>
            <a:ext cx="6100762" cy="317500"/>
          </a:xfrm>
          <a:prstGeom prst="rect">
            <a:avLst/>
          </a:prstGeom>
          <a:ln w="12700">
            <a:miter lim="400000"/>
          </a:ln>
          <a:extLst>
            <a:ext uri="{C572A759-6A51-4108-AA02-DFA0A04FC94B}"/>
          </a:extLst>
        </p:spPr>
        <p:txBody>
          <a:bodyPr lIns="33866" tIns="33866" rIns="33866" bIns="33866" anchor="ctr">
            <a:spAutoFit/>
          </a:bodyPr>
          <a:lstStyle/>
          <a:p>
            <a:pPr algn="r" defTabSz="457200" eaLnBrk="1" fontAlgn="auto">
              <a:lnSpc>
                <a:spcPct val="120000"/>
              </a:lnSpc>
              <a:spcBef>
                <a:spcPts val="0"/>
              </a:spcBef>
              <a:spcAft>
                <a:spcPts val="0"/>
              </a:spcAft>
              <a:defRPr sz="1500" spc="37">
                <a:latin typeface="Lato Bold"/>
                <a:ea typeface="Lato Bold"/>
                <a:cs typeface="Lato Bold"/>
                <a:sym typeface="Lato Bold"/>
              </a:defRPr>
            </a:pPr>
            <a:r>
              <a:rPr sz="1500" kern="0" spc="37" dirty="0">
                <a:solidFill>
                  <a:srgbClr val="FFFFFF"/>
                </a:solidFill>
                <a:latin typeface="Lato Bold"/>
                <a:ea typeface="Lato Bold"/>
                <a:cs typeface="Lato Bold"/>
                <a:sym typeface="Lato Bold"/>
              </a:rPr>
              <a:t>CITIZENS IN SUPPORT OF THE SEA SERVICES</a:t>
            </a:r>
            <a:r>
              <a:rPr sz="1500" kern="0" spc="37" dirty="0">
                <a:latin typeface="Lato Regular"/>
                <a:ea typeface="Lato Regular"/>
                <a:cs typeface="Lato Regular"/>
                <a:sym typeface="Lato Regular"/>
              </a:rPr>
              <a:t>   </a:t>
            </a:r>
            <a:r>
              <a:rPr sz="1500" kern="0" spc="37" dirty="0">
                <a:latin typeface="Lato Bold"/>
                <a:ea typeface="Lato Bold"/>
                <a:cs typeface="Lato Bold"/>
                <a:sym typeface="Lato Bold"/>
              </a:rPr>
              <a:t>  </a:t>
            </a:r>
          </a:p>
        </p:txBody>
      </p:sp>
      <p:sp>
        <p:nvSpPr>
          <p:cNvPr id="23" name="Shape 23"/>
          <p:cNvSpPr>
            <a:spLocks noGrp="1"/>
          </p:cNvSpPr>
          <p:nvPr>
            <p:ph type="title"/>
          </p:nvPr>
        </p:nvSpPr>
        <p:spPr>
          <a:xfrm>
            <a:off x="2984920" y="4102972"/>
            <a:ext cx="18871361" cy="1807404"/>
          </a:xfrm>
          <a:prstGeom prst="rect">
            <a:avLst/>
          </a:prstGeom>
        </p:spPr>
        <p:txBody>
          <a:bodyPr anchor="t"/>
          <a:lstStyle>
            <a:lvl1pPr algn="l">
              <a:defRPr sz="8500">
                <a:solidFill>
                  <a:srgbClr val="185B9E"/>
                </a:solidFill>
                <a:latin typeface="Lato Bold"/>
                <a:ea typeface="Lato Bold"/>
                <a:cs typeface="Lato Bold"/>
                <a:sym typeface="Lato Bold"/>
              </a:defRPr>
            </a:lvl1pPr>
          </a:lstStyle>
          <a:p>
            <a:r>
              <a:t>Title Text</a:t>
            </a:r>
          </a:p>
        </p:txBody>
      </p:sp>
      <p:sp>
        <p:nvSpPr>
          <p:cNvPr id="24" name="Shape 24"/>
          <p:cNvSpPr>
            <a:spLocks noGrp="1"/>
          </p:cNvSpPr>
          <p:nvPr>
            <p:ph type="body" sz="half" idx="1"/>
          </p:nvPr>
        </p:nvSpPr>
        <p:spPr>
          <a:xfrm>
            <a:off x="4863531" y="6180987"/>
            <a:ext cx="15480367" cy="4648202"/>
          </a:xfrm>
          <a:prstGeom prst="rect">
            <a:avLst/>
          </a:prstGeom>
        </p:spPr>
        <p:txBody>
          <a:bodyPr anchor="t"/>
          <a:lstStyle>
            <a:lvl1pPr marL="0" indent="0">
              <a:spcBef>
                <a:spcPts val="0"/>
              </a:spcBef>
              <a:buSzTx/>
              <a:buNone/>
              <a:defRPr sz="4400">
                <a:solidFill>
                  <a:srgbClr val="042F5C"/>
                </a:solidFill>
                <a:latin typeface="Lato Regular"/>
                <a:ea typeface="Lato Regular"/>
                <a:cs typeface="Lato Regular"/>
                <a:sym typeface="Lato Regular"/>
              </a:defRPr>
            </a:lvl1pPr>
            <a:lvl2pPr marL="0" indent="0">
              <a:spcBef>
                <a:spcPts val="0"/>
              </a:spcBef>
              <a:buSzTx/>
              <a:buNone/>
              <a:defRPr sz="4400">
                <a:solidFill>
                  <a:srgbClr val="042F5C"/>
                </a:solidFill>
                <a:latin typeface="Lato Regular"/>
                <a:ea typeface="Lato Regular"/>
                <a:cs typeface="Lato Regular"/>
                <a:sym typeface="Lato Regular"/>
              </a:defRPr>
            </a:lvl2pPr>
            <a:lvl3pPr marL="0" indent="0">
              <a:spcBef>
                <a:spcPts val="0"/>
              </a:spcBef>
              <a:buSzTx/>
              <a:buNone/>
              <a:defRPr sz="4400">
                <a:solidFill>
                  <a:srgbClr val="042F5C"/>
                </a:solidFill>
                <a:latin typeface="Lato Regular"/>
                <a:ea typeface="Lato Regular"/>
                <a:cs typeface="Lato Regular"/>
                <a:sym typeface="Lato Regular"/>
              </a:defRPr>
            </a:lvl3pPr>
            <a:lvl4pPr marL="0" indent="0">
              <a:spcBef>
                <a:spcPts val="0"/>
              </a:spcBef>
              <a:buSzTx/>
              <a:buNone/>
              <a:defRPr sz="4400">
                <a:solidFill>
                  <a:srgbClr val="042F5C"/>
                </a:solidFill>
                <a:latin typeface="Lato Regular"/>
                <a:ea typeface="Lato Regular"/>
                <a:cs typeface="Lato Regular"/>
                <a:sym typeface="Lato Regular"/>
              </a:defRPr>
            </a:lvl4pPr>
            <a:lvl5pPr marL="0" indent="0">
              <a:spcBef>
                <a:spcPts val="0"/>
              </a:spcBef>
              <a:buSzTx/>
              <a:buNone/>
              <a:defRPr sz="4400">
                <a:solidFill>
                  <a:srgbClr val="042F5C"/>
                </a:solidFill>
                <a:latin typeface="Lato Regular"/>
                <a:ea typeface="Lato Regular"/>
                <a:cs typeface="Lato Regular"/>
                <a:sym typeface="Lato Regular"/>
              </a:defRPr>
            </a:lvl5pPr>
          </a:lstStyle>
          <a:p>
            <a:r>
              <a:t>Body Level One</a:t>
            </a:r>
          </a:p>
          <a:p>
            <a:pPr lvl="1"/>
            <a:r>
              <a:t>Body Level Two</a:t>
            </a:r>
          </a:p>
          <a:p>
            <a:pPr lvl="2"/>
            <a:r>
              <a:t>Body Level Three</a:t>
            </a:r>
          </a:p>
          <a:p>
            <a:pPr lvl="3"/>
            <a:r>
              <a:t>Body Level Four</a:t>
            </a:r>
          </a:p>
          <a:p>
            <a:pPr lvl="4"/>
            <a:r>
              <a:t>Body Level Five</a:t>
            </a:r>
          </a:p>
        </p:txBody>
      </p:sp>
      <p:sp>
        <p:nvSpPr>
          <p:cNvPr id="12" name="Shape 33">
            <a:extLst>
              <a:ext uri="{FF2B5EF4-FFF2-40B4-BE49-F238E27FC236}">
                <a16:creationId xmlns:a16="http://schemas.microsoft.com/office/drawing/2014/main" id="{B6B66BD6-DAA7-4DF5-82DF-A940A892E550}"/>
              </a:ext>
            </a:extLst>
          </p:cNvPr>
          <p:cNvSpPr>
            <a:spLocks noGrp="1"/>
          </p:cNvSpPr>
          <p:nvPr>
            <p:ph type="sldNum" sz="quarter" idx="10"/>
          </p:nvPr>
        </p:nvSpPr>
        <p:spPr>
          <a:xfrm>
            <a:off x="22472650" y="12939713"/>
            <a:ext cx="368300" cy="369887"/>
          </a:xfrm>
        </p:spPr>
        <p:txBody>
          <a:bodyPr/>
          <a:lstStyle>
            <a:lvl1pPr>
              <a:defRPr sz="1800">
                <a:latin typeface="Lato-Medium"/>
                <a:ea typeface="Lato-Medium"/>
                <a:cs typeface="Lato-Medium"/>
                <a:sym typeface="Lato-Medium"/>
              </a:defRPr>
            </a:lvl1pPr>
          </a:lstStyle>
          <a:p>
            <a:pPr>
              <a:defRPr/>
            </a:pPr>
            <a:fld id="{FA941DF5-81CD-4B6F-8246-6B6C9D81033F}" type="slidenum">
              <a:rPr lang="en-US" altLang="en-US"/>
              <a:pPr>
                <a:defRPr/>
              </a:pPr>
              <a:t>‹#›</a:t>
            </a:fld>
            <a:endParaRPr lang="en-US" altLang="en-US"/>
          </a:p>
        </p:txBody>
      </p:sp>
    </p:spTree>
    <p:extLst>
      <p:ext uri="{BB962C8B-B14F-4D97-AF65-F5344CB8AC3E}">
        <p14:creationId xmlns:p14="http://schemas.microsoft.com/office/powerpoint/2010/main" val="185539046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Shape 2">
            <a:extLst>
              <a:ext uri="{FF2B5EF4-FFF2-40B4-BE49-F238E27FC236}">
                <a16:creationId xmlns:a16="http://schemas.microsoft.com/office/drawing/2014/main" id="{D974AF67-1B3A-48F7-B645-A01FE0601B58}"/>
              </a:ext>
            </a:extLst>
          </p:cNvPr>
          <p:cNvSpPr>
            <a:spLocks noChangeArrowheads="1"/>
          </p:cNvSpPr>
          <p:nvPr/>
        </p:nvSpPr>
        <p:spPr bwMode="auto">
          <a:xfrm>
            <a:off x="-231775" y="-98425"/>
            <a:ext cx="24847550" cy="6700838"/>
          </a:xfrm>
          <a:prstGeom prst="rect">
            <a:avLst/>
          </a:prstGeom>
          <a:solidFill>
            <a:srgbClr val="185B9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defRPr sz="5000">
                <a:solidFill>
                  <a:srgbClr val="000000"/>
                </a:solidFill>
                <a:latin typeface="Arial" panose="020B0604020202020204" pitchFamily="34" charset="0"/>
                <a:ea typeface="Lucida Grande"/>
                <a:cs typeface="Lucida Grande"/>
                <a:sym typeface="Lucida Grande"/>
              </a:defRPr>
            </a:lvl1pPr>
            <a:lvl2pPr marL="742950" indent="-285750">
              <a:defRPr sz="5000">
                <a:solidFill>
                  <a:srgbClr val="000000"/>
                </a:solidFill>
                <a:latin typeface="Arial" panose="020B0604020202020204" pitchFamily="34" charset="0"/>
                <a:ea typeface="Lucida Grande"/>
                <a:cs typeface="Lucida Grande"/>
                <a:sym typeface="Lucida Grande"/>
              </a:defRPr>
            </a:lvl2pPr>
            <a:lvl3pPr marL="1143000" indent="-228600">
              <a:defRPr sz="5000">
                <a:solidFill>
                  <a:srgbClr val="000000"/>
                </a:solidFill>
                <a:latin typeface="Arial" panose="020B0604020202020204" pitchFamily="34" charset="0"/>
                <a:ea typeface="Lucida Grande"/>
                <a:cs typeface="Lucida Grande"/>
                <a:sym typeface="Lucida Grande"/>
              </a:defRPr>
            </a:lvl3pPr>
            <a:lvl4pPr marL="1600200" indent="-228600">
              <a:defRPr sz="5000">
                <a:solidFill>
                  <a:srgbClr val="000000"/>
                </a:solidFill>
                <a:latin typeface="Arial" panose="020B0604020202020204" pitchFamily="34" charset="0"/>
                <a:ea typeface="Lucida Grande"/>
                <a:cs typeface="Lucida Grande"/>
                <a:sym typeface="Lucida Grande"/>
              </a:defRPr>
            </a:lvl4pPr>
            <a:lvl5pPr marL="2057400" indent="-228600">
              <a:defRPr sz="5000">
                <a:solidFill>
                  <a:srgbClr val="000000"/>
                </a:solidFill>
                <a:latin typeface="Arial" panose="020B0604020202020204" pitchFamily="34" charset="0"/>
                <a:ea typeface="Lucida Grande"/>
                <a:cs typeface="Lucida Grande"/>
                <a:sym typeface="Lucida Grande"/>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9pPr>
          </a:lstStyle>
          <a:p>
            <a:pPr algn="ctr" eaLnBrk="1">
              <a:defRPr/>
            </a:pPr>
            <a:endParaRPr lang="en-US" altLang="en-US">
              <a:latin typeface="Helvetica Light"/>
              <a:ea typeface="Helvetica Light"/>
              <a:cs typeface="Helvetica Light"/>
              <a:sym typeface="Helvetica Light"/>
            </a:endParaRPr>
          </a:p>
        </p:txBody>
      </p:sp>
      <p:sp>
        <p:nvSpPr>
          <p:cNvPr id="1027" name="Shape 3">
            <a:extLst>
              <a:ext uri="{FF2B5EF4-FFF2-40B4-BE49-F238E27FC236}">
                <a16:creationId xmlns:a16="http://schemas.microsoft.com/office/drawing/2014/main" id="{EBBF6B27-D4BC-4628-94FF-9E3B937D1094}"/>
              </a:ext>
            </a:extLst>
          </p:cNvPr>
          <p:cNvSpPr>
            <a:spLocks noChangeArrowheads="1"/>
          </p:cNvSpPr>
          <p:nvPr/>
        </p:nvSpPr>
        <p:spPr bwMode="auto">
          <a:xfrm>
            <a:off x="-231775" y="6751638"/>
            <a:ext cx="24847550" cy="219075"/>
          </a:xfrm>
          <a:prstGeom prst="rect">
            <a:avLst/>
          </a:prstGeom>
          <a:solidFill>
            <a:srgbClr val="DDB043"/>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defRPr sz="5000">
                <a:solidFill>
                  <a:srgbClr val="000000"/>
                </a:solidFill>
                <a:latin typeface="Arial" panose="020B0604020202020204" pitchFamily="34" charset="0"/>
                <a:ea typeface="Lucida Grande"/>
                <a:cs typeface="Lucida Grande"/>
                <a:sym typeface="Lucida Grande"/>
              </a:defRPr>
            </a:lvl1pPr>
            <a:lvl2pPr marL="742950" indent="-285750">
              <a:defRPr sz="5000">
                <a:solidFill>
                  <a:srgbClr val="000000"/>
                </a:solidFill>
                <a:latin typeface="Arial" panose="020B0604020202020204" pitchFamily="34" charset="0"/>
                <a:ea typeface="Lucida Grande"/>
                <a:cs typeface="Lucida Grande"/>
                <a:sym typeface="Lucida Grande"/>
              </a:defRPr>
            </a:lvl2pPr>
            <a:lvl3pPr marL="1143000" indent="-228600">
              <a:defRPr sz="5000">
                <a:solidFill>
                  <a:srgbClr val="000000"/>
                </a:solidFill>
                <a:latin typeface="Arial" panose="020B0604020202020204" pitchFamily="34" charset="0"/>
                <a:ea typeface="Lucida Grande"/>
                <a:cs typeface="Lucida Grande"/>
                <a:sym typeface="Lucida Grande"/>
              </a:defRPr>
            </a:lvl3pPr>
            <a:lvl4pPr marL="1600200" indent="-228600">
              <a:defRPr sz="5000">
                <a:solidFill>
                  <a:srgbClr val="000000"/>
                </a:solidFill>
                <a:latin typeface="Arial" panose="020B0604020202020204" pitchFamily="34" charset="0"/>
                <a:ea typeface="Lucida Grande"/>
                <a:cs typeface="Lucida Grande"/>
                <a:sym typeface="Lucida Grande"/>
              </a:defRPr>
            </a:lvl4pPr>
            <a:lvl5pPr marL="2057400" indent="-228600">
              <a:defRPr sz="5000">
                <a:solidFill>
                  <a:srgbClr val="000000"/>
                </a:solidFill>
                <a:latin typeface="Arial" panose="020B0604020202020204" pitchFamily="34" charset="0"/>
                <a:ea typeface="Lucida Grande"/>
                <a:cs typeface="Lucida Grande"/>
                <a:sym typeface="Lucida Grande"/>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9pPr>
          </a:lstStyle>
          <a:p>
            <a:pPr algn="ctr" eaLnBrk="1">
              <a:defRPr/>
            </a:pPr>
            <a:endParaRPr lang="en-US" altLang="en-US">
              <a:latin typeface="Helvetica Light"/>
              <a:ea typeface="Helvetica Light"/>
              <a:cs typeface="Helvetica Light"/>
              <a:sym typeface="Helvetica Light"/>
            </a:endParaRPr>
          </a:p>
        </p:txBody>
      </p:sp>
      <p:grpSp>
        <p:nvGrpSpPr>
          <p:cNvPr id="1028" name="Group 6">
            <a:extLst>
              <a:ext uri="{FF2B5EF4-FFF2-40B4-BE49-F238E27FC236}">
                <a16:creationId xmlns:a16="http://schemas.microsoft.com/office/drawing/2014/main" id="{E879AF49-1540-48A5-A689-4B820BCA449E}"/>
              </a:ext>
            </a:extLst>
          </p:cNvPr>
          <p:cNvGrpSpPr>
            <a:grpSpLocks/>
          </p:cNvGrpSpPr>
          <p:nvPr/>
        </p:nvGrpSpPr>
        <p:grpSpPr bwMode="auto">
          <a:xfrm>
            <a:off x="3224213" y="3975100"/>
            <a:ext cx="5764212" cy="5765800"/>
            <a:chOff x="0" y="0"/>
            <a:chExt cx="5764464" cy="5764463"/>
          </a:xfrm>
        </p:grpSpPr>
        <p:sp>
          <p:nvSpPr>
            <p:cNvPr id="1032" name="Shape 4">
              <a:extLst>
                <a:ext uri="{FF2B5EF4-FFF2-40B4-BE49-F238E27FC236}">
                  <a16:creationId xmlns:a16="http://schemas.microsoft.com/office/drawing/2014/main" id="{EA724FA2-0967-4723-A4A9-5002D01C35A9}"/>
                </a:ext>
              </a:extLst>
            </p:cNvPr>
            <p:cNvSpPr>
              <a:spLocks noChangeArrowheads="1"/>
            </p:cNvSpPr>
            <p:nvPr/>
          </p:nvSpPr>
          <p:spPr bwMode="auto">
            <a:xfrm>
              <a:off x="0" y="0"/>
              <a:ext cx="5764464" cy="5764463"/>
            </a:xfrm>
            <a:prstGeom prst="ellipse">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defRPr sz="5000">
                  <a:solidFill>
                    <a:srgbClr val="000000"/>
                  </a:solidFill>
                  <a:latin typeface="Arial" panose="020B0604020202020204" pitchFamily="34" charset="0"/>
                  <a:ea typeface="Lucida Grande"/>
                  <a:cs typeface="Lucida Grande"/>
                  <a:sym typeface="Lucida Grande"/>
                </a:defRPr>
              </a:lvl1pPr>
              <a:lvl2pPr marL="742950" indent="-285750">
                <a:defRPr sz="5000">
                  <a:solidFill>
                    <a:srgbClr val="000000"/>
                  </a:solidFill>
                  <a:latin typeface="Arial" panose="020B0604020202020204" pitchFamily="34" charset="0"/>
                  <a:ea typeface="Lucida Grande"/>
                  <a:cs typeface="Lucida Grande"/>
                  <a:sym typeface="Lucida Grande"/>
                </a:defRPr>
              </a:lvl2pPr>
              <a:lvl3pPr marL="1143000" indent="-228600">
                <a:defRPr sz="5000">
                  <a:solidFill>
                    <a:srgbClr val="000000"/>
                  </a:solidFill>
                  <a:latin typeface="Arial" panose="020B0604020202020204" pitchFamily="34" charset="0"/>
                  <a:ea typeface="Lucida Grande"/>
                  <a:cs typeface="Lucida Grande"/>
                  <a:sym typeface="Lucida Grande"/>
                </a:defRPr>
              </a:lvl3pPr>
              <a:lvl4pPr marL="1600200" indent="-228600">
                <a:defRPr sz="5000">
                  <a:solidFill>
                    <a:srgbClr val="000000"/>
                  </a:solidFill>
                  <a:latin typeface="Arial" panose="020B0604020202020204" pitchFamily="34" charset="0"/>
                  <a:ea typeface="Lucida Grande"/>
                  <a:cs typeface="Lucida Grande"/>
                  <a:sym typeface="Lucida Grande"/>
                </a:defRPr>
              </a:lvl4pPr>
              <a:lvl5pPr marL="2057400" indent="-228600">
                <a:defRPr sz="5000">
                  <a:solidFill>
                    <a:srgbClr val="000000"/>
                  </a:solidFill>
                  <a:latin typeface="Arial" panose="020B0604020202020204" pitchFamily="34" charset="0"/>
                  <a:ea typeface="Lucida Grande"/>
                  <a:cs typeface="Lucida Grande"/>
                  <a:sym typeface="Lucida Grande"/>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ea typeface="Lucida Grande"/>
                  <a:cs typeface="Lucida Grande"/>
                  <a:sym typeface="Lucida Grande"/>
                </a:defRPr>
              </a:lvl9pPr>
            </a:lstStyle>
            <a:p>
              <a:pPr algn="ctr" eaLnBrk="1">
                <a:defRPr/>
              </a:pPr>
              <a:endParaRPr lang="en-US" altLang="en-US">
                <a:latin typeface="Helvetica Light"/>
                <a:ea typeface="Helvetica Light"/>
                <a:cs typeface="Helvetica Light"/>
                <a:sym typeface="Helvetica Light"/>
              </a:endParaRPr>
            </a:p>
          </p:txBody>
        </p:sp>
        <p:pic>
          <p:nvPicPr>
            <p:cNvPr id="1033" name="image1.png">
              <a:extLst>
                <a:ext uri="{FF2B5EF4-FFF2-40B4-BE49-F238E27FC236}">
                  <a16:creationId xmlns:a16="http://schemas.microsoft.com/office/drawing/2014/main" id="{0DCD5129-DB3A-4760-9A5E-07E3D2DF95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586" y="348784"/>
              <a:ext cx="5049940" cy="506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1029" name="Shape 7">
            <a:extLst>
              <a:ext uri="{FF2B5EF4-FFF2-40B4-BE49-F238E27FC236}">
                <a16:creationId xmlns:a16="http://schemas.microsoft.com/office/drawing/2014/main" id="{32C0E47C-3CEE-46D3-9B42-E3344A5DD5B0}"/>
              </a:ext>
            </a:extLst>
          </p:cNvPr>
          <p:cNvSpPr>
            <a:spLocks noGrp="1"/>
          </p:cNvSpPr>
          <p:nvPr>
            <p:ph type="sldNum" sz="quarter" idx="2"/>
          </p:nvPr>
        </p:nvSpPr>
        <p:spPr bwMode="auto">
          <a:xfrm>
            <a:off x="17202150" y="12577763"/>
            <a:ext cx="273050" cy="269875"/>
          </a:xfrm>
          <a:prstGeom prst="rect">
            <a:avLst/>
          </a:prstGeom>
          <a:noFill/>
          <a:ln w="12700">
            <a:noFill/>
            <a:miter lim="400000"/>
            <a:headEnd/>
            <a:tailEnd/>
          </a:ln>
        </p:spPr>
        <p:txBody>
          <a:bodyPr vert="horz" wrap="none" lIns="45718" tIns="45718" rIns="45718" bIns="45718" numCol="1" anchor="ctr" anchorCtr="0" compatLnSpc="1">
            <a:prstTxWarp prst="textNoShape">
              <a:avLst/>
            </a:prstTxWarp>
            <a:spAutoFit/>
          </a:bodyPr>
          <a:lstStyle>
            <a:lvl1pPr algn="r" eaLnBrk="1" hangingPunct="0">
              <a:defRPr sz="1200">
                <a:latin typeface="Helvetica Light"/>
                <a:ea typeface="Helvetica Light"/>
                <a:cs typeface="Helvetica Light"/>
                <a:sym typeface="Helvetica Light"/>
              </a:defRPr>
            </a:lvl1pPr>
          </a:lstStyle>
          <a:p>
            <a:pPr>
              <a:defRPr/>
            </a:pPr>
            <a:fld id="{6B3B7518-0DF3-445A-A2B5-656497BF906D}" type="slidenum">
              <a:rPr lang="en-US" altLang="en-US"/>
              <a:pPr>
                <a:defRPr/>
              </a:pPr>
              <a:t>‹#›</a:t>
            </a:fld>
            <a:endParaRPr lang="en-US" altLang="en-US"/>
          </a:p>
        </p:txBody>
      </p:sp>
      <p:sp>
        <p:nvSpPr>
          <p:cNvPr id="1030" name="Shape 8">
            <a:extLst>
              <a:ext uri="{FF2B5EF4-FFF2-40B4-BE49-F238E27FC236}">
                <a16:creationId xmlns:a16="http://schemas.microsoft.com/office/drawing/2014/main" id="{5602D3ED-8E1E-49B2-BFBE-84BE1012DB0B}"/>
              </a:ext>
            </a:extLst>
          </p:cNvPr>
          <p:cNvSpPr>
            <a:spLocks noGrp="1"/>
          </p:cNvSpPr>
          <p:nvPr>
            <p:ph type="title"/>
          </p:nvPr>
        </p:nvSpPr>
        <p:spPr bwMode="auto">
          <a:xfrm>
            <a:off x="3652838" y="1958975"/>
            <a:ext cx="195072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p>
            <a:pPr lvl="0"/>
            <a:r>
              <a:rPr lang="en-US" altLang="en-US">
                <a:sym typeface="Helvetica Light"/>
              </a:rPr>
              <a:t>Title Text</a:t>
            </a:r>
          </a:p>
        </p:txBody>
      </p:sp>
      <p:sp>
        <p:nvSpPr>
          <p:cNvPr id="1031" name="Shape 9">
            <a:extLst>
              <a:ext uri="{FF2B5EF4-FFF2-40B4-BE49-F238E27FC236}">
                <a16:creationId xmlns:a16="http://schemas.microsoft.com/office/drawing/2014/main" id="{EB79687C-DB06-4E12-82F2-D635159134A6}"/>
              </a:ext>
            </a:extLst>
          </p:cNvPr>
          <p:cNvSpPr>
            <a:spLocks noGrp="1"/>
          </p:cNvSpPr>
          <p:nvPr>
            <p:ph type="body" idx="1"/>
          </p:nvPr>
        </p:nvSpPr>
        <p:spPr bwMode="auto">
          <a:xfrm>
            <a:off x="13609638" y="4457700"/>
            <a:ext cx="9550400" cy="876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p>
            <a:pPr lvl="0"/>
            <a:r>
              <a:rPr lang="en-US" altLang="en-US">
                <a:sym typeface="Helvetica Light"/>
              </a:rPr>
              <a:t>Body Level One</a:t>
            </a:r>
          </a:p>
          <a:p>
            <a:pPr lvl="1"/>
            <a:r>
              <a:rPr lang="en-US" altLang="en-US">
                <a:sym typeface="Helvetica Light"/>
              </a:rPr>
              <a:t>Body Level Two</a:t>
            </a:r>
          </a:p>
          <a:p>
            <a:pPr lvl="2"/>
            <a:r>
              <a:rPr lang="en-US" altLang="en-US">
                <a:sym typeface="Helvetica Light"/>
              </a:rPr>
              <a:t>Body Level Three</a:t>
            </a:r>
          </a:p>
          <a:p>
            <a:pPr lvl="3"/>
            <a:r>
              <a:rPr lang="en-US" altLang="en-US">
                <a:sym typeface="Helvetica Light"/>
              </a:rPr>
              <a:t>Body Level Four</a:t>
            </a:r>
          </a:p>
          <a:p>
            <a:pPr lvl="4"/>
            <a:r>
              <a:rPr lang="en-US" altLang="en-US">
                <a:sym typeface="Helvetica Light"/>
              </a:rPr>
              <a:t>Body Level Five</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Lst>
  <p:transition spd="med"/>
  <p:txStyles>
    <p:titleStyle>
      <a:lvl1pPr algn="ctr" defTabSz="825500" rtl="0" eaLnBrk="0" fontAlgn="base" hangingPunct="0">
        <a:spcBef>
          <a:spcPct val="0"/>
        </a:spcBef>
        <a:spcAft>
          <a:spcPct val="0"/>
        </a:spcAft>
        <a:defRPr sz="11200">
          <a:solidFill>
            <a:srgbClr val="000000"/>
          </a:solidFill>
          <a:latin typeface="Helvetica Light"/>
          <a:ea typeface="Helvetica Light"/>
          <a:cs typeface="Helvetica Light"/>
          <a:sym typeface="Helvetica Light"/>
        </a:defRPr>
      </a:lvl1pPr>
      <a:lvl2pPr algn="ctr" defTabSz="825500" rtl="0" eaLnBrk="0" fontAlgn="base" hangingPunct="0">
        <a:spcBef>
          <a:spcPct val="0"/>
        </a:spcBef>
        <a:spcAft>
          <a:spcPct val="0"/>
        </a:spcAft>
        <a:defRPr sz="11200">
          <a:solidFill>
            <a:srgbClr val="000000"/>
          </a:solidFill>
          <a:latin typeface="Helvetica Light"/>
          <a:ea typeface="Helvetica Light"/>
          <a:cs typeface="Helvetica Light"/>
          <a:sym typeface="Helvetica Light"/>
        </a:defRPr>
      </a:lvl2pPr>
      <a:lvl3pPr algn="ctr" defTabSz="825500" rtl="0" eaLnBrk="0" fontAlgn="base" hangingPunct="0">
        <a:spcBef>
          <a:spcPct val="0"/>
        </a:spcBef>
        <a:spcAft>
          <a:spcPct val="0"/>
        </a:spcAft>
        <a:defRPr sz="11200">
          <a:solidFill>
            <a:srgbClr val="000000"/>
          </a:solidFill>
          <a:latin typeface="Helvetica Light"/>
          <a:ea typeface="Helvetica Light"/>
          <a:cs typeface="Helvetica Light"/>
          <a:sym typeface="Helvetica Light"/>
        </a:defRPr>
      </a:lvl3pPr>
      <a:lvl4pPr algn="ctr" defTabSz="825500" rtl="0" eaLnBrk="0" fontAlgn="base" hangingPunct="0">
        <a:spcBef>
          <a:spcPct val="0"/>
        </a:spcBef>
        <a:spcAft>
          <a:spcPct val="0"/>
        </a:spcAft>
        <a:defRPr sz="11200">
          <a:solidFill>
            <a:srgbClr val="000000"/>
          </a:solidFill>
          <a:latin typeface="Helvetica Light"/>
          <a:ea typeface="Helvetica Light"/>
          <a:cs typeface="Helvetica Light"/>
          <a:sym typeface="Helvetica Light"/>
        </a:defRPr>
      </a:lvl4pPr>
      <a:lvl5pPr algn="ctr" defTabSz="825500" rtl="0" eaLnBrk="0" fontAlgn="base" hangingPunct="0">
        <a:spcBef>
          <a:spcPct val="0"/>
        </a:spcBef>
        <a:spcAft>
          <a:spcPct val="0"/>
        </a:spcAft>
        <a:defRPr sz="11200">
          <a:solidFill>
            <a:srgbClr val="000000"/>
          </a:solidFill>
          <a:latin typeface="Helvetica Light"/>
          <a:ea typeface="Helvetica Light"/>
          <a:cs typeface="Helvetica Light"/>
          <a:sym typeface="Helvetica Light"/>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635000" indent="-635000" algn="l" defTabSz="825500" rtl="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1pPr>
      <a:lvl2pPr marL="1270000" indent="-635000" algn="l" defTabSz="825500" rtl="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2pPr>
      <a:lvl3pPr marL="1905000" indent="-635000" algn="l" defTabSz="825500" rtl="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3pPr>
      <a:lvl4pPr marL="2540000" indent="-635000" algn="l" defTabSz="825500" rtl="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4pPr>
      <a:lvl5pPr marL="3175000" indent="-635000" algn="l" defTabSz="825500" rtl="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r" defTabSz="8255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0" algn="r" defTabSz="8255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0" algn="r" defTabSz="8255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0" algn="r" defTabSz="8255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0" algn="r" defTabSz="8255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0" algn="r" defTabSz="8255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0" algn="r" defTabSz="8255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0" algn="r" defTabSz="8255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0" algn="r" defTabSz="8255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uscyberpatriot.org/Pages/Special%20Initiatives/AFA%20CyberCamp%20Overview.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uscyberpatriot.org/Pages/Special%20Initiatives/Elementary-School-Initiative.aspx"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navyleague.org/file/programs/stem-initiative/NLSTEMI-grant.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eaperch.org/index" TargetMode="External"/><Relationship Id="rId2" Type="http://schemas.openxmlformats.org/officeDocument/2006/relationships/hyperlink" Target="http://www.navyleague.org/stem/index.html" TargetMode="External"/><Relationship Id="rId1" Type="http://schemas.openxmlformats.org/officeDocument/2006/relationships/slideLayout" Target="../slideLayouts/slideLayout2.xml"/><Relationship Id="rId4" Type="http://schemas.openxmlformats.org/officeDocument/2006/relationships/hyperlink" Target="https://www.lego.com/en-us/mindstorms/about-ev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eb.archive.org/web/20171013192153/http:/www.nsf.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hape 45">
            <a:extLst>
              <a:ext uri="{FF2B5EF4-FFF2-40B4-BE49-F238E27FC236}">
                <a16:creationId xmlns:a16="http://schemas.microsoft.com/office/drawing/2014/main" id="{A5470DD5-E1EB-4A65-935C-29E10BFAFFB8}"/>
              </a:ext>
            </a:extLst>
          </p:cNvPr>
          <p:cNvSpPr>
            <a:spLocks noGrp="1"/>
          </p:cNvSpPr>
          <p:nvPr>
            <p:ph type="sldNum" sz="quarter" idx="10"/>
          </p:nvPr>
        </p:nvSpPr>
        <p:spPr>
          <a:xfrm>
            <a:off x="17286288" y="12577763"/>
            <a:ext cx="188912" cy="2698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spcBef>
                <a:spcPts val="5900"/>
              </a:spcBef>
              <a:buSzPct val="75000"/>
              <a:buChar char="•"/>
              <a:defRPr sz="5200">
                <a:solidFill>
                  <a:srgbClr val="000000"/>
                </a:solidFill>
                <a:latin typeface="Helvetica Light"/>
                <a:ea typeface="Helvetica Light"/>
                <a:cs typeface="Helvetica Light"/>
                <a:sym typeface="Helvetica Light"/>
              </a:defRPr>
            </a:lvl1pPr>
            <a:lvl2pPr marL="742950" indent="-285750">
              <a:spcBef>
                <a:spcPts val="5900"/>
              </a:spcBef>
              <a:buSzPct val="75000"/>
              <a:buChar char="•"/>
              <a:defRPr sz="5200">
                <a:solidFill>
                  <a:srgbClr val="000000"/>
                </a:solidFill>
                <a:latin typeface="Helvetica Light"/>
                <a:ea typeface="Helvetica Light"/>
                <a:cs typeface="Helvetica Light"/>
                <a:sym typeface="Helvetica Light"/>
              </a:defRPr>
            </a:lvl2pPr>
            <a:lvl3pPr marL="1143000" indent="-228600">
              <a:spcBef>
                <a:spcPts val="5900"/>
              </a:spcBef>
              <a:buSzPct val="75000"/>
              <a:buChar char="•"/>
              <a:defRPr sz="5200">
                <a:solidFill>
                  <a:srgbClr val="000000"/>
                </a:solidFill>
                <a:latin typeface="Helvetica Light"/>
                <a:ea typeface="Helvetica Light"/>
                <a:cs typeface="Helvetica Light"/>
                <a:sym typeface="Helvetica Light"/>
              </a:defRPr>
            </a:lvl3pPr>
            <a:lvl4pPr marL="1600200" indent="-228600">
              <a:spcBef>
                <a:spcPts val="5900"/>
              </a:spcBef>
              <a:buSzPct val="75000"/>
              <a:buChar char="•"/>
              <a:defRPr sz="5200">
                <a:solidFill>
                  <a:srgbClr val="000000"/>
                </a:solidFill>
                <a:latin typeface="Helvetica Light"/>
                <a:ea typeface="Helvetica Light"/>
                <a:cs typeface="Helvetica Light"/>
                <a:sym typeface="Helvetica Light"/>
              </a:defRPr>
            </a:lvl4pPr>
            <a:lvl5pPr marL="2057400" indent="-228600">
              <a:spcBef>
                <a:spcPts val="5900"/>
              </a:spcBef>
              <a:buSzPct val="75000"/>
              <a:buChar char="•"/>
              <a:defRPr sz="5200">
                <a:solidFill>
                  <a:srgbClr val="000000"/>
                </a:solidFill>
                <a:latin typeface="Helvetica Light"/>
                <a:ea typeface="Helvetica Light"/>
                <a:cs typeface="Helvetica Light"/>
                <a:sym typeface="Helvetica Light"/>
              </a:defRPr>
            </a:lvl5pPr>
            <a:lvl6pPr marL="25146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6pPr>
            <a:lvl7pPr marL="29718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7pPr>
            <a:lvl8pPr marL="34290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8pPr>
            <a:lvl9pPr marL="38862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9pPr>
          </a:lstStyle>
          <a:p>
            <a:pPr>
              <a:spcBef>
                <a:spcPct val="0"/>
              </a:spcBef>
              <a:buSzTx/>
              <a:buFontTx/>
              <a:buNone/>
            </a:pPr>
            <a:fld id="{3BE9F6B4-C337-4EC3-986C-FC9A956DD36F}" type="slidenum">
              <a:rPr lang="en-US" altLang="en-US" sz="1200" smtClean="0"/>
              <a:pPr>
                <a:spcBef>
                  <a:spcPct val="0"/>
                </a:spcBef>
                <a:buSzTx/>
                <a:buFontTx/>
                <a:buNone/>
              </a:pPr>
              <a:t>1</a:t>
            </a:fld>
            <a:endParaRPr lang="en-US" altLang="en-US" sz="1200"/>
          </a:p>
        </p:txBody>
      </p:sp>
      <p:sp>
        <p:nvSpPr>
          <p:cNvPr id="5123" name="Shape 43">
            <a:extLst>
              <a:ext uri="{FF2B5EF4-FFF2-40B4-BE49-F238E27FC236}">
                <a16:creationId xmlns:a16="http://schemas.microsoft.com/office/drawing/2014/main" id="{5634F19A-3C85-4302-8BE0-B528A6CDCCD2}"/>
              </a:ext>
            </a:extLst>
          </p:cNvPr>
          <p:cNvSpPr txBox="1">
            <a:spLocks/>
          </p:cNvSpPr>
          <p:nvPr/>
        </p:nvSpPr>
        <p:spPr bwMode="auto">
          <a:xfrm>
            <a:off x="7332663" y="7521575"/>
            <a:ext cx="1547971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lvl1pPr>
              <a:spcBef>
                <a:spcPts val="5900"/>
              </a:spcBef>
              <a:buSzPct val="75000"/>
              <a:buChar char="•"/>
              <a:defRPr sz="5200">
                <a:solidFill>
                  <a:srgbClr val="000000"/>
                </a:solidFill>
                <a:latin typeface="Helvetica Light"/>
                <a:ea typeface="Helvetica Light"/>
                <a:cs typeface="Helvetica Light"/>
                <a:sym typeface="Helvetica Light"/>
              </a:defRPr>
            </a:lvl1pPr>
            <a:lvl2pPr marL="742950" indent="-285750">
              <a:spcBef>
                <a:spcPts val="5900"/>
              </a:spcBef>
              <a:buSzPct val="75000"/>
              <a:buChar char="•"/>
              <a:defRPr sz="5200">
                <a:solidFill>
                  <a:srgbClr val="000000"/>
                </a:solidFill>
                <a:latin typeface="Helvetica Light"/>
                <a:ea typeface="Helvetica Light"/>
                <a:cs typeface="Helvetica Light"/>
                <a:sym typeface="Helvetica Light"/>
              </a:defRPr>
            </a:lvl2pPr>
            <a:lvl3pPr marL="1143000" indent="-228600">
              <a:spcBef>
                <a:spcPts val="5900"/>
              </a:spcBef>
              <a:buSzPct val="75000"/>
              <a:buChar char="•"/>
              <a:defRPr sz="5200">
                <a:solidFill>
                  <a:srgbClr val="000000"/>
                </a:solidFill>
                <a:latin typeface="Helvetica Light"/>
                <a:ea typeface="Helvetica Light"/>
                <a:cs typeface="Helvetica Light"/>
                <a:sym typeface="Helvetica Light"/>
              </a:defRPr>
            </a:lvl3pPr>
            <a:lvl4pPr marL="1600200" indent="-228600">
              <a:spcBef>
                <a:spcPts val="5900"/>
              </a:spcBef>
              <a:buSzPct val="75000"/>
              <a:buChar char="•"/>
              <a:defRPr sz="5200">
                <a:solidFill>
                  <a:srgbClr val="000000"/>
                </a:solidFill>
                <a:latin typeface="Helvetica Light"/>
                <a:ea typeface="Helvetica Light"/>
                <a:cs typeface="Helvetica Light"/>
                <a:sym typeface="Helvetica Light"/>
              </a:defRPr>
            </a:lvl4pPr>
            <a:lvl5pPr marL="2057400" indent="-228600">
              <a:spcBef>
                <a:spcPts val="5900"/>
              </a:spcBef>
              <a:buSzPct val="75000"/>
              <a:buChar char="•"/>
              <a:defRPr sz="5200">
                <a:solidFill>
                  <a:srgbClr val="000000"/>
                </a:solidFill>
                <a:latin typeface="Helvetica Light"/>
                <a:ea typeface="Helvetica Light"/>
                <a:cs typeface="Helvetica Light"/>
                <a:sym typeface="Helvetica Light"/>
              </a:defRPr>
            </a:lvl5pPr>
            <a:lvl6pPr marL="25146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6pPr>
            <a:lvl7pPr marL="29718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7pPr>
            <a:lvl8pPr marL="34290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8pPr>
            <a:lvl9pPr marL="38862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9pPr>
          </a:lstStyle>
          <a:p>
            <a:pPr algn="r" eaLnBrk="1" hangingPunct="1">
              <a:spcBef>
                <a:spcPct val="0"/>
              </a:spcBef>
              <a:buSzTx/>
              <a:buFontTx/>
              <a:buNone/>
            </a:pPr>
            <a:r>
              <a:rPr lang="en-US" altLang="en-US" sz="6000" dirty="0">
                <a:solidFill>
                  <a:srgbClr val="185B9E"/>
                </a:solidFill>
                <a:latin typeface="Lato Regular"/>
                <a:ea typeface="Lato Regular"/>
                <a:cs typeface="Lato Regular"/>
                <a:sym typeface="Lato Regular"/>
              </a:rPr>
              <a:t>Tom Pruter</a:t>
            </a:r>
          </a:p>
          <a:p>
            <a:pPr algn="r" eaLnBrk="1" hangingPunct="1">
              <a:spcBef>
                <a:spcPct val="0"/>
              </a:spcBef>
              <a:buSzTx/>
              <a:buFontTx/>
              <a:buNone/>
            </a:pPr>
            <a:r>
              <a:rPr lang="en-US" altLang="en-US" sz="6000" dirty="0">
                <a:solidFill>
                  <a:srgbClr val="185B9E"/>
                </a:solidFill>
                <a:latin typeface="Lato Regular"/>
                <a:ea typeface="Lato Regular"/>
                <a:cs typeface="Lato Regular"/>
                <a:sym typeface="Lato Regular"/>
              </a:rPr>
              <a:t>NVP STEM and Youth Programs</a:t>
            </a:r>
          </a:p>
          <a:p>
            <a:pPr algn="r" eaLnBrk="1" hangingPunct="1">
              <a:spcBef>
                <a:spcPct val="0"/>
              </a:spcBef>
              <a:buSzTx/>
              <a:buFontTx/>
              <a:buNone/>
            </a:pPr>
            <a:endParaRPr lang="en-US" altLang="en-US" sz="6000" dirty="0">
              <a:solidFill>
                <a:srgbClr val="185B9E"/>
              </a:solidFill>
              <a:latin typeface="Lato Regular"/>
              <a:ea typeface="Lato Regular"/>
              <a:cs typeface="Lato Regular"/>
              <a:sym typeface="Lato Regular"/>
            </a:endParaRPr>
          </a:p>
        </p:txBody>
      </p:sp>
      <p:sp>
        <p:nvSpPr>
          <p:cNvPr id="5124" name="Shape 44">
            <a:extLst>
              <a:ext uri="{FF2B5EF4-FFF2-40B4-BE49-F238E27FC236}">
                <a16:creationId xmlns:a16="http://schemas.microsoft.com/office/drawing/2014/main" id="{B7F1E21E-175A-4981-B019-7E0A83FE17F9}"/>
              </a:ext>
            </a:extLst>
          </p:cNvPr>
          <p:cNvSpPr>
            <a:spLocks noChangeArrowheads="1"/>
          </p:cNvSpPr>
          <p:nvPr/>
        </p:nvSpPr>
        <p:spPr bwMode="auto">
          <a:xfrm>
            <a:off x="9429750" y="993121"/>
            <a:ext cx="13630275" cy="551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spcBef>
                <a:spcPts val="5900"/>
              </a:spcBef>
              <a:buSzPct val="75000"/>
              <a:buChar char="•"/>
              <a:defRPr sz="5200">
                <a:solidFill>
                  <a:srgbClr val="000000"/>
                </a:solidFill>
                <a:latin typeface="Helvetica Light"/>
                <a:ea typeface="Helvetica Light"/>
                <a:cs typeface="Helvetica Light"/>
                <a:sym typeface="Helvetica Light"/>
              </a:defRPr>
            </a:lvl1pPr>
            <a:lvl2pPr marL="742950" indent="-285750">
              <a:spcBef>
                <a:spcPts val="5900"/>
              </a:spcBef>
              <a:buSzPct val="75000"/>
              <a:buChar char="•"/>
              <a:defRPr sz="5200">
                <a:solidFill>
                  <a:srgbClr val="000000"/>
                </a:solidFill>
                <a:latin typeface="Helvetica Light"/>
                <a:ea typeface="Helvetica Light"/>
                <a:cs typeface="Helvetica Light"/>
                <a:sym typeface="Helvetica Light"/>
              </a:defRPr>
            </a:lvl2pPr>
            <a:lvl3pPr marL="1143000" indent="-228600">
              <a:spcBef>
                <a:spcPts val="5900"/>
              </a:spcBef>
              <a:buSzPct val="75000"/>
              <a:buChar char="•"/>
              <a:defRPr sz="5200">
                <a:solidFill>
                  <a:srgbClr val="000000"/>
                </a:solidFill>
                <a:latin typeface="Helvetica Light"/>
                <a:ea typeface="Helvetica Light"/>
                <a:cs typeface="Helvetica Light"/>
                <a:sym typeface="Helvetica Light"/>
              </a:defRPr>
            </a:lvl3pPr>
            <a:lvl4pPr marL="1600200" indent="-228600">
              <a:spcBef>
                <a:spcPts val="5900"/>
              </a:spcBef>
              <a:buSzPct val="75000"/>
              <a:buChar char="•"/>
              <a:defRPr sz="5200">
                <a:solidFill>
                  <a:srgbClr val="000000"/>
                </a:solidFill>
                <a:latin typeface="Helvetica Light"/>
                <a:ea typeface="Helvetica Light"/>
                <a:cs typeface="Helvetica Light"/>
                <a:sym typeface="Helvetica Light"/>
              </a:defRPr>
            </a:lvl4pPr>
            <a:lvl5pPr marL="2057400" indent="-228600">
              <a:spcBef>
                <a:spcPts val="5900"/>
              </a:spcBef>
              <a:buSzPct val="75000"/>
              <a:buChar char="•"/>
              <a:defRPr sz="5200">
                <a:solidFill>
                  <a:srgbClr val="000000"/>
                </a:solidFill>
                <a:latin typeface="Helvetica Light"/>
                <a:ea typeface="Helvetica Light"/>
                <a:cs typeface="Helvetica Light"/>
                <a:sym typeface="Helvetica Light"/>
              </a:defRPr>
            </a:lvl5pPr>
            <a:lvl6pPr marL="25146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6pPr>
            <a:lvl7pPr marL="29718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7pPr>
            <a:lvl8pPr marL="34290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8pPr>
            <a:lvl9pPr marL="38862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9pPr>
          </a:lstStyle>
          <a:p>
            <a:pPr algn="ctr" eaLnBrk="1">
              <a:spcBef>
                <a:spcPct val="0"/>
              </a:spcBef>
              <a:buSzTx/>
              <a:buFontTx/>
              <a:buNone/>
            </a:pPr>
            <a:r>
              <a:rPr lang="en-US" altLang="en-US" sz="8800" dirty="0">
                <a:solidFill>
                  <a:srgbClr val="DDB043"/>
                </a:solidFill>
                <a:latin typeface="Lato Bold"/>
                <a:ea typeface="Lato Bold"/>
                <a:cs typeface="Lato Bold"/>
                <a:sym typeface="Lato Bold"/>
              </a:rPr>
              <a:t>Training &amp; Mentoring Committee</a:t>
            </a:r>
          </a:p>
          <a:p>
            <a:pPr algn="ctr" eaLnBrk="1">
              <a:spcBef>
                <a:spcPct val="0"/>
              </a:spcBef>
              <a:buSzTx/>
              <a:buFontTx/>
              <a:buNone/>
            </a:pPr>
            <a:r>
              <a:rPr lang="en-US" altLang="en-US" sz="8800" dirty="0">
                <a:solidFill>
                  <a:srgbClr val="DDB043"/>
                </a:solidFill>
                <a:latin typeface="Lato Bold"/>
                <a:ea typeface="Lato Bold"/>
                <a:cs typeface="Lato Bold"/>
                <a:sym typeface="Lato Bold"/>
              </a:rPr>
              <a:t>STEM Webinar</a:t>
            </a:r>
          </a:p>
          <a:p>
            <a:pPr algn="ctr" eaLnBrk="1">
              <a:spcBef>
                <a:spcPct val="0"/>
              </a:spcBef>
              <a:buSzTx/>
              <a:buFontTx/>
              <a:buNone/>
            </a:pPr>
            <a:r>
              <a:rPr lang="en-US" altLang="en-US" sz="8800" dirty="0">
                <a:solidFill>
                  <a:srgbClr val="DDB043"/>
                </a:solidFill>
                <a:latin typeface="Lato Bold"/>
                <a:ea typeface="Lato Bold"/>
                <a:cs typeface="Lato Bold"/>
                <a:sym typeface="Lato Bold"/>
              </a:rPr>
              <a:t>17 Oct 2019</a:t>
            </a:r>
          </a:p>
        </p:txBody>
      </p:sp>
      <p:sp>
        <p:nvSpPr>
          <p:cNvPr id="5125" name="Shape 45">
            <a:extLst>
              <a:ext uri="{FF2B5EF4-FFF2-40B4-BE49-F238E27FC236}">
                <a16:creationId xmlns:a16="http://schemas.microsoft.com/office/drawing/2014/main" id="{06D9A15D-0089-4872-B601-0F101A0A21D5}"/>
              </a:ext>
            </a:extLst>
          </p:cNvPr>
          <p:cNvSpPr txBox="1">
            <a:spLocks/>
          </p:cNvSpPr>
          <p:nvPr/>
        </p:nvSpPr>
        <p:spPr bwMode="auto">
          <a:xfrm>
            <a:off x="17438688" y="12726988"/>
            <a:ext cx="188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nchor="ctr">
            <a:spAutoFit/>
          </a:bodyPr>
          <a:lstStyle>
            <a:lvl1pPr>
              <a:spcBef>
                <a:spcPts val="5900"/>
              </a:spcBef>
              <a:buSzPct val="75000"/>
              <a:buChar char="•"/>
              <a:defRPr sz="5200">
                <a:solidFill>
                  <a:srgbClr val="000000"/>
                </a:solidFill>
                <a:latin typeface="Helvetica Light"/>
                <a:ea typeface="Helvetica Light"/>
                <a:cs typeface="Helvetica Light"/>
                <a:sym typeface="Helvetica Light"/>
              </a:defRPr>
            </a:lvl1pPr>
            <a:lvl2pPr marL="742950" indent="-285750">
              <a:spcBef>
                <a:spcPts val="5900"/>
              </a:spcBef>
              <a:buSzPct val="75000"/>
              <a:buChar char="•"/>
              <a:defRPr sz="5200">
                <a:solidFill>
                  <a:srgbClr val="000000"/>
                </a:solidFill>
                <a:latin typeface="Helvetica Light"/>
                <a:ea typeface="Helvetica Light"/>
                <a:cs typeface="Helvetica Light"/>
                <a:sym typeface="Helvetica Light"/>
              </a:defRPr>
            </a:lvl2pPr>
            <a:lvl3pPr marL="1143000" indent="-228600">
              <a:spcBef>
                <a:spcPts val="5900"/>
              </a:spcBef>
              <a:buSzPct val="75000"/>
              <a:buChar char="•"/>
              <a:defRPr sz="5200">
                <a:solidFill>
                  <a:srgbClr val="000000"/>
                </a:solidFill>
                <a:latin typeface="Helvetica Light"/>
                <a:ea typeface="Helvetica Light"/>
                <a:cs typeface="Helvetica Light"/>
                <a:sym typeface="Helvetica Light"/>
              </a:defRPr>
            </a:lvl3pPr>
            <a:lvl4pPr marL="1600200" indent="-228600">
              <a:spcBef>
                <a:spcPts val="5900"/>
              </a:spcBef>
              <a:buSzPct val="75000"/>
              <a:buChar char="•"/>
              <a:defRPr sz="5200">
                <a:solidFill>
                  <a:srgbClr val="000000"/>
                </a:solidFill>
                <a:latin typeface="Helvetica Light"/>
                <a:ea typeface="Helvetica Light"/>
                <a:cs typeface="Helvetica Light"/>
                <a:sym typeface="Helvetica Light"/>
              </a:defRPr>
            </a:lvl4pPr>
            <a:lvl5pPr marL="2057400" indent="-228600">
              <a:spcBef>
                <a:spcPts val="5900"/>
              </a:spcBef>
              <a:buSzPct val="75000"/>
              <a:buChar char="•"/>
              <a:defRPr sz="5200">
                <a:solidFill>
                  <a:srgbClr val="000000"/>
                </a:solidFill>
                <a:latin typeface="Helvetica Light"/>
                <a:ea typeface="Helvetica Light"/>
                <a:cs typeface="Helvetica Light"/>
                <a:sym typeface="Helvetica Light"/>
              </a:defRPr>
            </a:lvl5pPr>
            <a:lvl6pPr marL="25146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6pPr>
            <a:lvl7pPr marL="29718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7pPr>
            <a:lvl8pPr marL="34290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8pPr>
            <a:lvl9pPr marL="38862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9pPr>
          </a:lstStyle>
          <a:p>
            <a:pPr algn="r" eaLnBrk="1">
              <a:spcBef>
                <a:spcPct val="0"/>
              </a:spcBef>
              <a:buSzTx/>
              <a:buFontTx/>
              <a:buNone/>
            </a:pPr>
            <a:fld id="{CFC6C723-FCFE-4ABC-806E-EC438EF19B1F}" type="slidenum">
              <a:rPr lang="en-US" altLang="en-US" sz="1200"/>
              <a:pPr algn="r" eaLnBrk="1">
                <a:spcBef>
                  <a:spcPct val="0"/>
                </a:spcBef>
                <a:buSzTx/>
                <a:buFontTx/>
                <a:buNone/>
              </a:pPr>
              <a:t>1</a:t>
            </a:fld>
            <a:endParaRPr lang="en-US" altLang="en-US" sz="120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222F15D-6AA7-4D5E-8FAD-A13E5C4DE526}"/>
              </a:ext>
            </a:extLst>
          </p:cNvPr>
          <p:cNvSpPr>
            <a:spLocks noGrp="1"/>
          </p:cNvSpPr>
          <p:nvPr>
            <p:ph type="title"/>
          </p:nvPr>
        </p:nvSpPr>
        <p:spPr>
          <a:xfrm>
            <a:off x="3160713" y="2000250"/>
            <a:ext cx="18872200" cy="4051300"/>
          </a:xfrm>
        </p:spPr>
        <p:txBody>
          <a:bodyPr/>
          <a:lstStyle/>
          <a:p>
            <a:r>
              <a:rPr lang="en-US" altLang="en-US" dirty="0"/>
              <a:t>  Robotics</a:t>
            </a:r>
          </a:p>
        </p:txBody>
      </p:sp>
      <p:sp>
        <p:nvSpPr>
          <p:cNvPr id="14339" name="Text Placeholder 2">
            <a:extLst>
              <a:ext uri="{FF2B5EF4-FFF2-40B4-BE49-F238E27FC236}">
                <a16:creationId xmlns:a16="http://schemas.microsoft.com/office/drawing/2014/main" id="{295112F5-96AD-4CFB-ABCA-A8FEFFD5147B}"/>
              </a:ext>
            </a:extLst>
          </p:cNvPr>
          <p:cNvSpPr>
            <a:spLocks noGrp="1"/>
          </p:cNvSpPr>
          <p:nvPr>
            <p:ph type="body" sz="half" idx="1"/>
          </p:nvPr>
        </p:nvSpPr>
        <p:spPr>
          <a:xfrm>
            <a:off x="1765300" y="3343275"/>
            <a:ext cx="21663025" cy="9258299"/>
          </a:xfrm>
        </p:spPr>
        <p:txBody>
          <a:bodyPr/>
          <a:lstStyle/>
          <a:p>
            <a:pPr marL="571500" indent="-571500">
              <a:spcBef>
                <a:spcPct val="0"/>
              </a:spcBef>
              <a:buFontTx/>
              <a:buChar char="•"/>
            </a:pPr>
            <a:r>
              <a:rPr lang="en-US" altLang="en-US" b="1" u="sng" dirty="0"/>
              <a:t>LEGO MINDSTORMS EV3: </a:t>
            </a:r>
            <a:r>
              <a:rPr lang="en-US" altLang="en-US" dirty="0">
                <a:solidFill>
                  <a:schemeClr val="tx1"/>
                </a:solidFill>
              </a:rPr>
              <a:t>build, program and command your own LEGO robots </a:t>
            </a:r>
          </a:p>
          <a:p>
            <a:pPr marL="571500" indent="-571500">
              <a:spcBef>
                <a:spcPct val="0"/>
              </a:spcBef>
              <a:buFont typeface="Arial" panose="020B0604020202020204" pitchFamily="34" charset="0"/>
              <a:buChar char="•"/>
            </a:pPr>
            <a:r>
              <a:rPr lang="en-US" dirty="0">
                <a:solidFill>
                  <a:srgbClr val="000000"/>
                </a:solidFill>
                <a:latin typeface="Lato"/>
              </a:rPr>
              <a:t>mixing LEGO elements, motors, sensors and the intelligent P-Brick with apps and programming software to bring LEGO creations to life, the MINDSTORMS robot kit inspires LEGO inventors of all ages to command their own buildable LEGO creatures, humanoid, snake and other intelligent LEGO inventions.</a:t>
            </a:r>
          </a:p>
          <a:p>
            <a:pPr marL="571500" indent="-571500">
              <a:spcBef>
                <a:spcPct val="0"/>
              </a:spcBef>
              <a:buFontTx/>
              <a:buChar char="•"/>
            </a:pPr>
            <a:endParaRPr lang="en-US" dirty="0">
              <a:solidFill>
                <a:srgbClr val="000000"/>
              </a:solidFill>
              <a:latin typeface="Lato"/>
            </a:endParaRPr>
          </a:p>
          <a:p>
            <a:pPr marL="571500" indent="-571500">
              <a:spcBef>
                <a:spcPct val="0"/>
              </a:spcBef>
              <a:buFontTx/>
              <a:buChar char="•"/>
            </a:pPr>
            <a:r>
              <a:rPr lang="en-US" dirty="0">
                <a:solidFill>
                  <a:srgbClr val="373737"/>
                </a:solidFill>
                <a:latin typeface="Verdana" panose="020B0604030504040204" pitchFamily="34" charset="0"/>
              </a:rPr>
              <a:t>In </a:t>
            </a:r>
            <a:r>
              <a:rPr lang="en-US" i="1" dirty="0">
                <a:solidFill>
                  <a:srgbClr val="373737"/>
                </a:solidFill>
                <a:latin typeface="Verdana" panose="020B0604030504040204" pitchFamily="34" charset="0"/>
              </a:rPr>
              <a:t>FIRST </a:t>
            </a:r>
            <a:r>
              <a:rPr lang="en-US" baseline="30000" dirty="0">
                <a:solidFill>
                  <a:srgbClr val="373737"/>
                </a:solidFill>
                <a:latin typeface="Verdana" panose="020B0604030504040204" pitchFamily="34" charset="0"/>
              </a:rPr>
              <a:t>®</a:t>
            </a:r>
            <a:r>
              <a:rPr lang="en-US" dirty="0">
                <a:solidFill>
                  <a:srgbClr val="373737"/>
                </a:solidFill>
                <a:latin typeface="Verdana" panose="020B0604030504040204" pitchFamily="34" charset="0"/>
              </a:rPr>
              <a:t> LEGO</a:t>
            </a:r>
            <a:r>
              <a:rPr lang="en-US" baseline="30000" dirty="0">
                <a:solidFill>
                  <a:srgbClr val="373737"/>
                </a:solidFill>
                <a:latin typeface="Verdana" panose="020B0604030504040204" pitchFamily="34" charset="0"/>
              </a:rPr>
              <a:t>®</a:t>
            </a:r>
            <a:r>
              <a:rPr lang="en-US" dirty="0">
                <a:solidFill>
                  <a:srgbClr val="373737"/>
                </a:solidFill>
                <a:latin typeface="Verdana" panose="020B0604030504040204" pitchFamily="34" charset="0"/>
              </a:rPr>
              <a:t> League, children are immersed in </a:t>
            </a:r>
          </a:p>
          <a:p>
            <a:pPr>
              <a:spcBef>
                <a:spcPct val="0"/>
              </a:spcBef>
            </a:pPr>
            <a:r>
              <a:rPr lang="en-US" dirty="0">
                <a:solidFill>
                  <a:srgbClr val="373737"/>
                </a:solidFill>
                <a:latin typeface="Verdana" panose="020B0604030504040204" pitchFamily="34" charset="0"/>
              </a:rPr>
              <a:t>   real-world science and technology challenges. </a:t>
            </a:r>
          </a:p>
          <a:p>
            <a:pPr marL="571500" indent="-571500">
              <a:spcBef>
                <a:spcPct val="0"/>
              </a:spcBef>
              <a:buFontTx/>
              <a:buChar char="•"/>
            </a:pPr>
            <a:r>
              <a:rPr lang="en-US" dirty="0">
                <a:solidFill>
                  <a:srgbClr val="373737"/>
                </a:solidFill>
                <a:latin typeface="Verdana" panose="020B0604030504040204" pitchFamily="34" charset="0"/>
              </a:rPr>
              <a:t>Teams design their own solution to a current </a:t>
            </a:r>
          </a:p>
          <a:p>
            <a:pPr>
              <a:spcBef>
                <a:spcPct val="0"/>
              </a:spcBef>
            </a:pPr>
            <a:r>
              <a:rPr lang="en-US" dirty="0">
                <a:solidFill>
                  <a:srgbClr val="373737"/>
                </a:solidFill>
                <a:latin typeface="Verdana" panose="020B0604030504040204" pitchFamily="34" charset="0"/>
              </a:rPr>
              <a:t>   STEM question or problem and build autonomous </a:t>
            </a:r>
          </a:p>
          <a:p>
            <a:pPr>
              <a:spcBef>
                <a:spcPct val="0"/>
              </a:spcBef>
            </a:pPr>
            <a:r>
              <a:rPr lang="en-US" dirty="0">
                <a:solidFill>
                  <a:srgbClr val="373737"/>
                </a:solidFill>
                <a:latin typeface="Verdana" panose="020B0604030504040204" pitchFamily="34" charset="0"/>
              </a:rPr>
              <a:t>   robots that perform a </a:t>
            </a:r>
          </a:p>
          <a:p>
            <a:pPr>
              <a:spcBef>
                <a:spcPct val="0"/>
              </a:spcBef>
            </a:pPr>
            <a:r>
              <a:rPr lang="en-US" dirty="0">
                <a:solidFill>
                  <a:srgbClr val="373737"/>
                </a:solidFill>
                <a:latin typeface="Verdana" panose="020B0604030504040204" pitchFamily="34" charset="0"/>
              </a:rPr>
              <a:t>   series of missions based on an annual Challenge </a:t>
            </a:r>
          </a:p>
          <a:p>
            <a:pPr>
              <a:spcBef>
                <a:spcPct val="0"/>
              </a:spcBef>
            </a:pPr>
            <a:r>
              <a:rPr lang="en-US" dirty="0">
                <a:solidFill>
                  <a:srgbClr val="373737"/>
                </a:solidFill>
                <a:latin typeface="Verdana" panose="020B0604030504040204" pitchFamily="34" charset="0"/>
              </a:rPr>
              <a:t>   theme.</a:t>
            </a:r>
            <a:r>
              <a:rPr lang="en-US" dirty="0">
                <a:solidFill>
                  <a:srgbClr val="000000"/>
                </a:solidFill>
                <a:latin typeface="Lato"/>
              </a:rPr>
              <a:t> </a:t>
            </a:r>
            <a:endParaRPr lang="en-US" altLang="en-US" dirty="0"/>
          </a:p>
        </p:txBody>
      </p:sp>
      <p:pic>
        <p:nvPicPr>
          <p:cNvPr id="14340" name="Picture 2">
            <a:extLst>
              <a:ext uri="{FF2B5EF4-FFF2-40B4-BE49-F238E27FC236}">
                <a16:creationId xmlns:a16="http://schemas.microsoft.com/office/drawing/2014/main" id="{B19776BD-99F3-4E7D-99C0-99AF27913A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3600" y="6858000"/>
            <a:ext cx="6054725" cy="574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4114741-F2B3-4E81-AF76-2B8C8717AB04}"/>
              </a:ext>
            </a:extLst>
          </p:cNvPr>
          <p:cNvSpPr>
            <a:spLocks noGrp="1"/>
          </p:cNvSpPr>
          <p:nvPr>
            <p:ph type="title"/>
          </p:nvPr>
        </p:nvSpPr>
        <p:spPr>
          <a:xfrm>
            <a:off x="655688" y="2256631"/>
            <a:ext cx="22607588" cy="3419475"/>
          </a:xfrm>
        </p:spPr>
        <p:txBody>
          <a:bodyPr/>
          <a:lstStyle/>
          <a:p>
            <a:r>
              <a:rPr lang="en-US" altLang="en-US" sz="6000" dirty="0"/>
              <a:t> LEGO Mindstorms EV3.</a:t>
            </a:r>
            <a:r>
              <a:rPr lang="en-US" altLang="en-US" dirty="0"/>
              <a:t> </a:t>
            </a:r>
          </a:p>
        </p:txBody>
      </p:sp>
      <p:sp>
        <p:nvSpPr>
          <p:cNvPr id="15363" name="Text Placeholder 2">
            <a:extLst>
              <a:ext uri="{FF2B5EF4-FFF2-40B4-BE49-F238E27FC236}">
                <a16:creationId xmlns:a16="http://schemas.microsoft.com/office/drawing/2014/main" id="{C35F1E05-114F-4422-B898-05ADC2ACDAC8}"/>
              </a:ext>
            </a:extLst>
          </p:cNvPr>
          <p:cNvSpPr>
            <a:spLocks noGrp="1"/>
          </p:cNvSpPr>
          <p:nvPr>
            <p:ph type="body" sz="half" idx="1"/>
          </p:nvPr>
        </p:nvSpPr>
        <p:spPr>
          <a:xfrm>
            <a:off x="4864100" y="6181725"/>
            <a:ext cx="15479713" cy="4648200"/>
          </a:xfrm>
        </p:spPr>
        <p:txBody>
          <a:bodyPr/>
          <a:lstStyle/>
          <a:p>
            <a:pPr>
              <a:spcBef>
                <a:spcPct val="0"/>
              </a:spcBef>
            </a:pPr>
            <a:endParaRPr lang="en-US" altLang="en-US" dirty="0"/>
          </a:p>
        </p:txBody>
      </p:sp>
      <p:pic>
        <p:nvPicPr>
          <p:cNvPr id="15364" name="Picture 3">
            <a:extLst>
              <a:ext uri="{FF2B5EF4-FFF2-40B4-BE49-F238E27FC236}">
                <a16:creationId xmlns:a16="http://schemas.microsoft.com/office/drawing/2014/main" id="{74E25E2B-5C97-4C4B-9332-D87A49154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0325" y="4098925"/>
            <a:ext cx="6494463"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a:extLst>
              <a:ext uri="{FF2B5EF4-FFF2-40B4-BE49-F238E27FC236}">
                <a16:creationId xmlns:a16="http://schemas.microsoft.com/office/drawing/2014/main" id="{847082A6-ACBE-408D-9379-301DACC37B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7913" y="5170488"/>
            <a:ext cx="7496175" cy="688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a:extLst>
              <a:ext uri="{FF2B5EF4-FFF2-40B4-BE49-F238E27FC236}">
                <a16:creationId xmlns:a16="http://schemas.microsoft.com/office/drawing/2014/main" id="{D96F0D3B-F8F6-4B51-A2F9-9512AFF149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27175" y="5170488"/>
            <a:ext cx="8104188" cy="718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4746BA4-234A-415C-9046-0B8EEFC00E6C}"/>
              </a:ext>
            </a:extLst>
          </p:cNvPr>
          <p:cNvSpPr>
            <a:spLocks noGrp="1"/>
          </p:cNvSpPr>
          <p:nvPr>
            <p:ph type="title"/>
          </p:nvPr>
        </p:nvSpPr>
        <p:spPr>
          <a:xfrm>
            <a:off x="2984500" y="2143126"/>
            <a:ext cx="18872200" cy="1257299"/>
          </a:xfrm>
        </p:spPr>
        <p:txBody>
          <a:bodyPr/>
          <a:lstStyle/>
          <a:p>
            <a:r>
              <a:rPr lang="en-US" altLang="en-US" dirty="0"/>
              <a:t>     Quadcopter kits</a:t>
            </a:r>
          </a:p>
        </p:txBody>
      </p:sp>
      <p:sp>
        <p:nvSpPr>
          <p:cNvPr id="12291" name="Text Placeholder 2">
            <a:extLst>
              <a:ext uri="{FF2B5EF4-FFF2-40B4-BE49-F238E27FC236}">
                <a16:creationId xmlns:a16="http://schemas.microsoft.com/office/drawing/2014/main" id="{4700B9DC-0458-42F3-B5FD-E2FF77086C45}"/>
              </a:ext>
            </a:extLst>
          </p:cNvPr>
          <p:cNvSpPr>
            <a:spLocks noGrp="1"/>
          </p:cNvSpPr>
          <p:nvPr>
            <p:ph type="body" sz="half" idx="1"/>
          </p:nvPr>
        </p:nvSpPr>
        <p:spPr>
          <a:xfrm>
            <a:off x="1355725" y="3400425"/>
            <a:ext cx="22450425" cy="9258300"/>
          </a:xfrm>
        </p:spPr>
        <p:txBody>
          <a:bodyPr/>
          <a:lstStyle/>
          <a:p>
            <a:pPr marL="571500" indent="-571500">
              <a:spcBef>
                <a:spcPct val="0"/>
              </a:spcBef>
              <a:buFont typeface="Arial" panose="020B0604020202020204" pitchFamily="34" charset="0"/>
              <a:buChar char="•"/>
              <a:defRPr/>
            </a:pPr>
            <a:endParaRPr lang="en-US" altLang="en-US" dirty="0">
              <a:latin typeface="Lato Regular" panose="020F0502020204030203" pitchFamily="34" charset="0"/>
              <a:ea typeface="Lato Regular" panose="020F0502020204030203" pitchFamily="34" charset="0"/>
              <a:cs typeface="Lato Regular" panose="020F0502020204030203" pitchFamily="34" charset="0"/>
              <a:sym typeface="Lato Regular" panose="020F0502020204030203" pitchFamily="34" charset="0"/>
            </a:endParaRPr>
          </a:p>
          <a:p>
            <a:pPr marL="571500" indent="-571500">
              <a:spcBef>
                <a:spcPct val="0"/>
              </a:spcBef>
              <a:buFont typeface="Arial" panose="020B0604020202020204" pitchFamily="34" charset="0"/>
              <a:buChar char="•"/>
              <a:defRPr/>
            </a:pPr>
            <a:r>
              <a:rPr lang="en-US" altLang="en-US" dirty="0">
                <a:latin typeface="Lato Regular" panose="020F0502020204030203" pitchFamily="34" charset="0"/>
                <a:ea typeface="Lato Regular" panose="020F0502020204030203" pitchFamily="34" charset="0"/>
                <a:cs typeface="Lato Regular" panose="020F0502020204030203" pitchFamily="34" charset="0"/>
                <a:sym typeface="Lato Regular" panose="020F0502020204030203" pitchFamily="34" charset="0"/>
              </a:rPr>
              <a:t>Students should learn fundamental electrical, mechanical and aerospace engineering and then apply this knowledge to construct a quadcopter from basic kit components. </a:t>
            </a:r>
          </a:p>
          <a:p>
            <a:pPr marL="571500" indent="-571500">
              <a:spcBef>
                <a:spcPct val="0"/>
              </a:spcBef>
              <a:buFont typeface="Arial" panose="020B0604020202020204" pitchFamily="34" charset="0"/>
              <a:buChar char="•"/>
              <a:defRPr/>
            </a:pPr>
            <a:r>
              <a:rPr lang="en-US" altLang="en-US" dirty="0">
                <a:latin typeface="Lato Regular" panose="020F0502020204030203" pitchFamily="34" charset="0"/>
                <a:ea typeface="Lato Regular" panose="020F0502020204030203" pitchFamily="34" charset="0"/>
                <a:cs typeface="Lato Regular" panose="020F0502020204030203" pitchFamily="34" charset="0"/>
                <a:sym typeface="Lato Regular" panose="020F0502020204030203" pitchFamily="34" charset="0"/>
              </a:rPr>
              <a:t>Examples in the $100-$160 range:</a:t>
            </a:r>
          </a:p>
          <a:p>
            <a:pPr>
              <a:spcBef>
                <a:spcPct val="0"/>
              </a:spcBef>
              <a:defRPr/>
            </a:pPr>
            <a:endParaRPr lang="en-US" altLang="en-US" dirty="0">
              <a:latin typeface="Lato Regular" panose="020F0502020204030203" pitchFamily="34" charset="0"/>
              <a:ea typeface="Lato Regular" panose="020F0502020204030203" pitchFamily="34" charset="0"/>
              <a:cs typeface="Lato Regular" panose="020F0502020204030203" pitchFamily="34" charset="0"/>
              <a:sym typeface="Lato Regular" panose="020F0502020204030203" pitchFamily="34" charset="0"/>
            </a:endParaRPr>
          </a:p>
          <a:p>
            <a:pPr marL="571500" indent="-571500">
              <a:spcBef>
                <a:spcPct val="0"/>
              </a:spcBef>
              <a:buFont typeface="Arial" panose="020B0604020202020204" pitchFamily="34" charset="0"/>
              <a:buChar char="•"/>
              <a:defRPr/>
            </a:pPr>
            <a:r>
              <a:rPr lang="en-US" altLang="en-US" dirty="0">
                <a:latin typeface="Lato Regular" panose="020F0502020204030203" pitchFamily="34" charset="0"/>
                <a:ea typeface="Lato Regular" panose="020F0502020204030203" pitchFamily="34" charset="0"/>
                <a:cs typeface="Lato Regular" panose="020F0502020204030203" pitchFamily="34" charset="0"/>
                <a:sym typeface="Lato Regular" panose="020F0502020204030203" pitchFamily="34" charset="0"/>
              </a:rPr>
              <a:t>     </a:t>
            </a:r>
            <a:r>
              <a:rPr lang="en-US" dirty="0">
                <a:solidFill>
                  <a:srgbClr val="111111"/>
                </a:solidFill>
                <a:latin typeface="Amazon Ember"/>
              </a:rPr>
              <a:t>LHI 250mm Pro Pure Carbon Fiber Quadcopter Frame Kit + CC3D Flight Controller MT2204  		    2300KV Motor  </a:t>
            </a:r>
          </a:p>
          <a:p>
            <a:pPr marL="571500" indent="-571500">
              <a:spcBef>
                <a:spcPct val="0"/>
              </a:spcBef>
              <a:buFont typeface="Arial" panose="020B0604020202020204" pitchFamily="34" charset="0"/>
              <a:buChar char="•"/>
              <a:defRPr/>
            </a:pPr>
            <a:endParaRPr lang="en-US" altLang="en-US" dirty="0">
              <a:latin typeface="Lato Regular" panose="020F0502020204030203" pitchFamily="34" charset="0"/>
              <a:ea typeface="Lato Regular" panose="020F0502020204030203" pitchFamily="34" charset="0"/>
              <a:cs typeface="Lato Regular" panose="020F0502020204030203" pitchFamily="34" charset="0"/>
              <a:sym typeface="Lato Regular" panose="020F0502020204030203" pitchFamily="34" charset="0"/>
            </a:endParaRPr>
          </a:p>
          <a:p>
            <a:pPr marL="571500" indent="-571500">
              <a:spcBef>
                <a:spcPct val="0"/>
              </a:spcBef>
              <a:buFont typeface="Arial" panose="020B0604020202020204" pitchFamily="34" charset="0"/>
              <a:buChar char="•"/>
              <a:defRPr/>
            </a:pPr>
            <a:r>
              <a:rPr lang="en-US" altLang="en-US" dirty="0">
                <a:latin typeface="Lato Regular" panose="020F0502020204030203" pitchFamily="34" charset="0"/>
                <a:ea typeface="Lato Regular" panose="020F0502020204030203" pitchFamily="34" charset="0"/>
                <a:cs typeface="Lato Regular" panose="020F0502020204030203" pitchFamily="34" charset="0"/>
                <a:sym typeface="Lato Regular" panose="020F0502020204030203" pitchFamily="34" charset="0"/>
              </a:rPr>
              <a:t>     </a:t>
            </a:r>
            <a:r>
              <a:rPr lang="en-US" dirty="0" err="1">
                <a:solidFill>
                  <a:srgbClr val="111111"/>
                </a:solidFill>
                <a:latin typeface="Amazon Ember"/>
              </a:rPr>
              <a:t>Hobbypower</a:t>
            </a:r>
            <a:r>
              <a:rPr lang="en-US" dirty="0">
                <a:solidFill>
                  <a:srgbClr val="111111"/>
                </a:solidFill>
                <a:latin typeface="Amazon Ember"/>
              </a:rPr>
              <a:t> Unassembled DIY 250 Mini 250mm Quadcopter Frame Kit T2204 2300KV          		    Motor </a:t>
            </a:r>
          </a:p>
          <a:p>
            <a:pPr marL="571500" indent="-571500">
              <a:spcBef>
                <a:spcPct val="0"/>
              </a:spcBef>
              <a:buFont typeface="Arial" panose="020B0604020202020204" pitchFamily="34" charset="0"/>
              <a:buChar char="•"/>
              <a:defRPr/>
            </a:pPr>
            <a:endParaRPr lang="en-US" dirty="0">
              <a:solidFill>
                <a:srgbClr val="111111"/>
              </a:solidFill>
              <a:latin typeface="Amazon Ember"/>
            </a:endParaRPr>
          </a:p>
          <a:p>
            <a:pPr marL="571500" indent="-571500">
              <a:spcBef>
                <a:spcPct val="0"/>
              </a:spcBef>
              <a:buFont typeface="Arial" panose="020B0604020202020204" pitchFamily="34" charset="0"/>
              <a:buChar char="•"/>
              <a:defRPr/>
            </a:pPr>
            <a:r>
              <a:rPr lang="en-US" dirty="0">
                <a:solidFill>
                  <a:srgbClr val="111111"/>
                </a:solidFill>
                <a:latin typeface="Amazon Ember"/>
              </a:rPr>
              <a:t>      </a:t>
            </a:r>
            <a:r>
              <a:rPr lang="en-US" dirty="0">
                <a:solidFill>
                  <a:srgbClr val="111111"/>
                </a:solidFill>
                <a:latin typeface="&amp;quot"/>
              </a:rPr>
              <a:t>450mm GPS Quadcopter Kit with </a:t>
            </a:r>
            <a:r>
              <a:rPr lang="en-US" dirty="0" err="1">
                <a:solidFill>
                  <a:srgbClr val="111111"/>
                </a:solidFill>
                <a:latin typeface="&amp;quot"/>
              </a:rPr>
              <a:t>Naza</a:t>
            </a:r>
            <a:r>
              <a:rPr lang="en-US" dirty="0">
                <a:solidFill>
                  <a:srgbClr val="111111"/>
                </a:solidFill>
                <a:latin typeface="&amp;quot"/>
              </a:rPr>
              <a:t>-M Lite FC M7N GPS 2212 Motors 30a ESC Props </a:t>
            </a:r>
          </a:p>
          <a:p>
            <a:pPr lvl="2">
              <a:spcBef>
                <a:spcPct val="0"/>
              </a:spcBef>
              <a:defRPr/>
            </a:pPr>
            <a:r>
              <a:rPr lang="en-US" altLang="en-US" dirty="0">
                <a:latin typeface="Lato Regular" panose="020F0502020204030203" pitchFamily="34" charset="0"/>
                <a:ea typeface="Lato Regular" panose="020F0502020204030203" pitchFamily="34" charset="0"/>
                <a:cs typeface="Lato Regular" panose="020F0502020204030203" pitchFamily="34" charset="0"/>
                <a:sym typeface="Lato Regular" panose="020F0502020204030203" pitchFamily="34" charset="0"/>
              </a:rPr>
              <a:t>     </a:t>
            </a:r>
          </a:p>
          <a:p>
            <a:pPr>
              <a:spcBef>
                <a:spcPct val="0"/>
              </a:spcBef>
              <a:defRPr/>
            </a:pPr>
            <a:br>
              <a:rPr lang="en-US" altLang="en-US" dirty="0">
                <a:latin typeface="Lato Regular" panose="020F0502020204030203" pitchFamily="34" charset="0"/>
                <a:ea typeface="Lato Regular" panose="020F0502020204030203" pitchFamily="34" charset="0"/>
                <a:cs typeface="Lato Regular" panose="020F0502020204030203" pitchFamily="34" charset="0"/>
                <a:sym typeface="Lato Regular" panose="020F0502020204030203" pitchFamily="34" charset="0"/>
              </a:rPr>
            </a:br>
            <a:endParaRPr lang="en-US" altLang="en-US" dirty="0">
              <a:latin typeface="Lato Regular" panose="020F0502020204030203" pitchFamily="34" charset="0"/>
              <a:ea typeface="Lato Regular" panose="020F0502020204030203" pitchFamily="34" charset="0"/>
              <a:cs typeface="Lato Regular" panose="020F0502020204030203" pitchFamily="34" charset="0"/>
              <a:sym typeface="Lato Regular" panose="020F0502020204030203" pitchFamily="34" charset="0"/>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3C62CDD-29D9-4341-AED9-C8912B188514}"/>
              </a:ext>
            </a:extLst>
          </p:cNvPr>
          <p:cNvSpPr>
            <a:spLocks noGrp="1"/>
          </p:cNvSpPr>
          <p:nvPr>
            <p:ph type="title"/>
          </p:nvPr>
        </p:nvSpPr>
        <p:spPr>
          <a:xfrm>
            <a:off x="1274763" y="2114551"/>
            <a:ext cx="20581937" cy="1371599"/>
          </a:xfrm>
        </p:spPr>
        <p:txBody>
          <a:bodyPr/>
          <a:lstStyle/>
          <a:p>
            <a:r>
              <a:rPr lang="en-US" altLang="en-US" dirty="0">
                <a:solidFill>
                  <a:schemeClr val="tx1"/>
                </a:solidFill>
              </a:rPr>
              <a:t>                        </a:t>
            </a:r>
            <a:r>
              <a:rPr lang="en-US" altLang="en-US" dirty="0" err="1">
                <a:solidFill>
                  <a:schemeClr val="tx1"/>
                </a:solidFill>
              </a:rPr>
              <a:t>CyberPatriot</a:t>
            </a:r>
            <a:r>
              <a:rPr lang="en-US" altLang="en-US" dirty="0">
                <a:solidFill>
                  <a:schemeClr val="tx1"/>
                </a:solidFill>
              </a:rPr>
              <a:t> </a:t>
            </a:r>
          </a:p>
        </p:txBody>
      </p:sp>
      <p:sp>
        <p:nvSpPr>
          <p:cNvPr id="21507" name="Text Placeholder 2">
            <a:extLst>
              <a:ext uri="{FF2B5EF4-FFF2-40B4-BE49-F238E27FC236}">
                <a16:creationId xmlns:a16="http://schemas.microsoft.com/office/drawing/2014/main" id="{B7B91E70-3431-41BB-9370-59F7A0DFFA25}"/>
              </a:ext>
            </a:extLst>
          </p:cNvPr>
          <p:cNvSpPr>
            <a:spLocks noGrp="1"/>
          </p:cNvSpPr>
          <p:nvPr>
            <p:ph type="body" sz="half" idx="1"/>
          </p:nvPr>
        </p:nvSpPr>
        <p:spPr>
          <a:xfrm>
            <a:off x="1103313" y="3771900"/>
            <a:ext cx="22639337" cy="8588375"/>
          </a:xfrm>
        </p:spPr>
        <p:txBody>
          <a:bodyPr/>
          <a:lstStyle/>
          <a:p>
            <a:pPr>
              <a:spcBef>
                <a:spcPct val="0"/>
              </a:spcBef>
            </a:pPr>
            <a:r>
              <a:rPr lang="en-US" b="1" dirty="0" err="1">
                <a:solidFill>
                  <a:schemeClr val="accent1">
                    <a:lumMod val="75000"/>
                  </a:schemeClr>
                </a:solidFill>
                <a:latin typeface="Segoe UI" panose="020B0502040204020203" pitchFamily="34" charset="0"/>
              </a:rPr>
              <a:t>CyberPatriot</a:t>
            </a:r>
            <a:r>
              <a:rPr lang="en-US" b="1" dirty="0">
                <a:solidFill>
                  <a:schemeClr val="accent1">
                    <a:lumMod val="75000"/>
                  </a:schemeClr>
                </a:solidFill>
                <a:latin typeface="Segoe UI" panose="020B0502040204020203" pitchFamily="34" charset="0"/>
              </a:rPr>
              <a:t> is the National Youth Cyber Education Program created to inspire </a:t>
            </a:r>
          </a:p>
          <a:p>
            <a:pPr>
              <a:spcBef>
                <a:spcPct val="0"/>
              </a:spcBef>
            </a:pPr>
            <a:r>
              <a:rPr lang="en-US" b="1" dirty="0">
                <a:solidFill>
                  <a:schemeClr val="accent1">
                    <a:lumMod val="75000"/>
                  </a:schemeClr>
                </a:solidFill>
                <a:latin typeface="Segoe UI" panose="020B0502040204020203" pitchFamily="34" charset="0"/>
              </a:rPr>
              <a:t>K-12 students toward careers in cybersecurity or other science, technology, engineering, and mathematics (STEM) disciplines critical to our nation's future.  The </a:t>
            </a:r>
            <a:r>
              <a:rPr lang="en-US" b="1" dirty="0" err="1">
                <a:solidFill>
                  <a:schemeClr val="accent1">
                    <a:lumMod val="75000"/>
                  </a:schemeClr>
                </a:solidFill>
                <a:latin typeface="Segoe UI" panose="020B0502040204020203" pitchFamily="34" charset="0"/>
              </a:rPr>
              <a:t>CyberPatriot</a:t>
            </a:r>
            <a:r>
              <a:rPr lang="en-US" b="1" dirty="0">
                <a:solidFill>
                  <a:schemeClr val="accent1">
                    <a:lumMod val="75000"/>
                  </a:schemeClr>
                </a:solidFill>
                <a:latin typeface="Segoe UI" panose="020B0502040204020203" pitchFamily="34" charset="0"/>
              </a:rPr>
              <a:t> Programs are:</a:t>
            </a:r>
            <a:endParaRPr lang="en-US" altLang="en-US" dirty="0">
              <a:solidFill>
                <a:schemeClr val="accent1">
                  <a:lumMod val="75000"/>
                </a:schemeClr>
              </a:solidFill>
            </a:endParaRPr>
          </a:p>
          <a:p>
            <a:pPr marL="571500" indent="-571500">
              <a:spcBef>
                <a:spcPct val="0"/>
              </a:spcBef>
              <a:buFont typeface="Arial" panose="020B0604020202020204" pitchFamily="34" charset="0"/>
              <a:buChar char="•"/>
            </a:pPr>
            <a:r>
              <a:rPr lang="en-US" altLang="en-US" dirty="0"/>
              <a:t>At the center of </a:t>
            </a:r>
            <a:r>
              <a:rPr lang="en-US" altLang="en-US" dirty="0" err="1"/>
              <a:t>CyberPatriot</a:t>
            </a:r>
            <a:r>
              <a:rPr lang="en-US" altLang="en-US" dirty="0"/>
              <a:t> is the National Youth Cyber Defense Competition. The competition puts teams of high school and middle school students in the position of newly hired IT professionals tasked with managing the network of a small company. In the rounds of competition, teams are given a set of virtual images that represent operating systems and are tasked with finding cybersecurity vulnerabilities within the images and hardening the system while maintaining critical services in a six hour period.  </a:t>
            </a:r>
          </a:p>
          <a:p>
            <a:pPr marL="571500" indent="-571500">
              <a:spcBef>
                <a:spcPct val="0"/>
              </a:spcBef>
              <a:buFont typeface="Arial" panose="020B0604020202020204" pitchFamily="34" charset="0"/>
              <a:buChar char="•"/>
            </a:pPr>
            <a:r>
              <a:rPr lang="en-US" b="1" u="sng" cap="all" dirty="0" err="1">
                <a:solidFill>
                  <a:srgbClr val="006699"/>
                </a:solidFill>
                <a:latin typeface="&amp;quot"/>
                <a:hlinkClick r:id="rId3">
                  <a:extLst>
                    <a:ext uri="{A12FA001-AC4F-418D-AE19-62706E023703}">
                      <ahyp:hlinkClr xmlns:ahyp="http://schemas.microsoft.com/office/drawing/2018/hyperlinkcolor" val="tx"/>
                    </a:ext>
                  </a:extLst>
                </a:hlinkClick>
              </a:rPr>
              <a:t>CyberCamps</a:t>
            </a:r>
            <a:r>
              <a:rPr lang="en-US" b="1" u="sng" cap="all" dirty="0">
                <a:solidFill>
                  <a:srgbClr val="006699"/>
                </a:solidFill>
                <a:latin typeface="&amp;quot"/>
              </a:rPr>
              <a:t>      </a:t>
            </a:r>
          </a:p>
          <a:p>
            <a:pPr marL="571500" indent="-571500">
              <a:spcBef>
                <a:spcPct val="0"/>
              </a:spcBef>
              <a:buFont typeface="Arial" panose="020B0604020202020204" pitchFamily="34" charset="0"/>
              <a:buChar char="•"/>
            </a:pPr>
            <a:r>
              <a:rPr lang="en-US" b="1" u="sng" cap="all" dirty="0">
                <a:solidFill>
                  <a:srgbClr val="2A6496"/>
                </a:solidFill>
                <a:latin typeface="&amp;quot"/>
                <a:hlinkClick r:id="rId4">
                  <a:extLst>
                    <a:ext uri="{A12FA001-AC4F-418D-AE19-62706E023703}">
                      <ahyp:hlinkClr xmlns:ahyp="http://schemas.microsoft.com/office/drawing/2018/hyperlinkcolor" val="tx"/>
                    </a:ext>
                  </a:extLst>
                </a:hlinkClick>
              </a:rPr>
              <a:t>Elementary School Cyber Education Initiative</a:t>
            </a:r>
            <a:endParaRPr lang="en-US" altLang="en-US"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EA96AC5-AB35-48A4-B514-B5612FCDA8D5}"/>
              </a:ext>
            </a:extLst>
          </p:cNvPr>
          <p:cNvSpPr>
            <a:spLocks noGrp="1"/>
          </p:cNvSpPr>
          <p:nvPr>
            <p:ph type="title"/>
          </p:nvPr>
        </p:nvSpPr>
        <p:spPr>
          <a:xfrm>
            <a:off x="4514850" y="1947863"/>
            <a:ext cx="21313775" cy="1652588"/>
          </a:xfrm>
        </p:spPr>
        <p:txBody>
          <a:bodyPr/>
          <a:lstStyle/>
          <a:p>
            <a:r>
              <a:rPr lang="en-US" altLang="en-US" dirty="0"/>
              <a:t>Navy League Grant Program</a:t>
            </a:r>
          </a:p>
        </p:txBody>
      </p:sp>
      <p:sp>
        <p:nvSpPr>
          <p:cNvPr id="3" name="Text Placeholder 2">
            <a:extLst>
              <a:ext uri="{FF2B5EF4-FFF2-40B4-BE49-F238E27FC236}">
                <a16:creationId xmlns:a16="http://schemas.microsoft.com/office/drawing/2014/main" id="{01E6E32C-DAD1-4FB1-B26D-EF605BED3887}"/>
              </a:ext>
            </a:extLst>
          </p:cNvPr>
          <p:cNvSpPr>
            <a:spLocks noGrp="1"/>
          </p:cNvSpPr>
          <p:nvPr>
            <p:ph type="body" sz="half" idx="1"/>
          </p:nvPr>
        </p:nvSpPr>
        <p:spPr>
          <a:xfrm>
            <a:off x="2984500" y="3914776"/>
            <a:ext cx="17176750" cy="6915150"/>
          </a:xfrm>
        </p:spPr>
        <p:txBody>
          <a:bodyPr/>
          <a:lstStyle/>
          <a:p>
            <a:pPr marL="571500" indent="-571500" eaLnBrk="1" fontAlgn="auto" hangingPunct="1">
              <a:spcAft>
                <a:spcPts val="0"/>
              </a:spcAft>
              <a:buFont typeface="Arial" panose="020B0604020202020204" pitchFamily="34" charset="0"/>
              <a:buChar char="•"/>
              <a:defRPr/>
            </a:pPr>
            <a:r>
              <a:rPr lang="en-US" dirty="0">
                <a:solidFill>
                  <a:schemeClr val="tx1"/>
                </a:solidFill>
              </a:rPr>
              <a:t>The </a:t>
            </a:r>
            <a:r>
              <a:rPr lang="en-US" b="1" dirty="0">
                <a:solidFill>
                  <a:schemeClr val="tx1"/>
                </a:solidFill>
              </a:rPr>
              <a:t>Navy League STEM Institute has</a:t>
            </a:r>
            <a:r>
              <a:rPr lang="en-US" dirty="0">
                <a:solidFill>
                  <a:schemeClr val="tx1"/>
                </a:solidFill>
              </a:rPr>
              <a:t> proud to have provided grant funding of Navy League Council STEM initiatives. </a:t>
            </a:r>
          </a:p>
          <a:p>
            <a:pPr marL="571500" indent="-571500" eaLnBrk="1" fontAlgn="auto" hangingPunct="1">
              <a:spcAft>
                <a:spcPts val="0"/>
              </a:spcAft>
              <a:buFont typeface="Arial" panose="020B0604020202020204" pitchFamily="34" charset="0"/>
              <a:buChar char="•"/>
              <a:defRPr/>
            </a:pPr>
            <a:r>
              <a:rPr lang="en-US" dirty="0">
                <a:solidFill>
                  <a:schemeClr val="tx1"/>
                </a:solidFill>
              </a:rPr>
              <a:t>To date, the Navy League STEM Institute has awarded in excess of $20,000 to NL Councils to support various STEM projects.</a:t>
            </a:r>
          </a:p>
          <a:p>
            <a:pPr marL="571500" indent="-571500" eaLnBrk="1" fontAlgn="auto" hangingPunct="1">
              <a:spcAft>
                <a:spcPts val="0"/>
              </a:spcAft>
              <a:buFont typeface="Arial" panose="020B0604020202020204" pitchFamily="34" charset="0"/>
              <a:buChar char="•"/>
              <a:defRPr/>
            </a:pPr>
            <a:endParaRPr lang="en-US" dirty="0">
              <a:solidFill>
                <a:schemeClr val="tx1"/>
              </a:solidFill>
            </a:endParaRPr>
          </a:p>
          <a:p>
            <a:pPr eaLnBrk="1" fontAlgn="auto" hangingPunct="1">
              <a:spcAft>
                <a:spcPts val="0"/>
              </a:spcAft>
              <a:defRPr/>
            </a:pPr>
            <a:r>
              <a:rPr lang="en-US" dirty="0">
                <a:solidFill>
                  <a:schemeClr val="tx1"/>
                </a:solidFill>
              </a:rPr>
              <a:t>		</a:t>
            </a:r>
            <a:r>
              <a:rPr lang="en-US" dirty="0">
                <a:solidFill>
                  <a:schemeClr val="accent1">
                    <a:lumMod val="75000"/>
                  </a:schemeClr>
                </a:solidFill>
              </a:rPr>
              <a:t>Visit </a:t>
            </a:r>
            <a:r>
              <a:rPr lang="en-US" dirty="0">
                <a:solidFill>
                  <a:schemeClr val="accent1">
                    <a:lumMod val="75000"/>
                  </a:schemeClr>
                </a:solidFill>
                <a:hlinkClick r:id="rId2"/>
              </a:rPr>
              <a:t>https://www.navyleague.org/file/programs/stem-			initiative/NLSTEMI-grant.pdf</a:t>
            </a:r>
            <a:r>
              <a:rPr lang="en-US" dirty="0">
                <a:solidFill>
                  <a:schemeClr val="accent1">
                    <a:lumMod val="75000"/>
                  </a:schemeClr>
                </a:solidFill>
              </a:rPr>
              <a:t> for NL STEM Grant information.</a:t>
            </a:r>
          </a:p>
          <a:p>
            <a:pPr marL="571500" indent="-571500" eaLnBrk="1" fontAlgn="auto" hangingPunct="1">
              <a:spcAft>
                <a:spcPts val="0"/>
              </a:spcAft>
              <a:buFont typeface="Arial" panose="020B0604020202020204" pitchFamily="34" charset="0"/>
              <a:buChar char="•"/>
              <a:defRPr/>
            </a:pPr>
            <a:endParaRPr lang="en-US" u="sng" dirty="0">
              <a:solidFill>
                <a:schemeClr val="accent1">
                  <a:lumMod val="75000"/>
                </a:schemeClr>
              </a:solidFill>
            </a:endParaRPr>
          </a:p>
          <a:p>
            <a:pPr>
              <a:defRPr/>
            </a:pPr>
            <a:endParaRPr lang="en-US" dirty="0"/>
          </a:p>
          <a:p>
            <a:pPr>
              <a:defRPr/>
            </a:pPr>
            <a:endParaRPr lang="en-US" dirty="0"/>
          </a:p>
          <a:p>
            <a:pPr>
              <a:defRPr/>
            </a:pPr>
            <a:endParaRPr lang="en-US"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0A02B86-108F-4B9F-8A58-915A3DE7A29F}"/>
              </a:ext>
            </a:extLst>
          </p:cNvPr>
          <p:cNvSpPr>
            <a:spLocks noGrp="1"/>
          </p:cNvSpPr>
          <p:nvPr>
            <p:ph type="title"/>
          </p:nvPr>
        </p:nvSpPr>
        <p:spPr>
          <a:xfrm>
            <a:off x="2984500" y="4103688"/>
            <a:ext cx="18872200" cy="1806575"/>
          </a:xfrm>
        </p:spPr>
        <p:txBody>
          <a:bodyPr/>
          <a:lstStyle/>
          <a:p>
            <a:endParaRPr lang="en-US" altLang="en-US"/>
          </a:p>
        </p:txBody>
      </p:sp>
      <p:pic>
        <p:nvPicPr>
          <p:cNvPr id="28675" name="Picture 3">
            <a:extLst>
              <a:ext uri="{FF2B5EF4-FFF2-40B4-BE49-F238E27FC236}">
                <a16:creationId xmlns:a16="http://schemas.microsoft.com/office/drawing/2014/main" id="{FE88D076-F567-41F7-BCBE-E40379B0F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5763"/>
            <a:ext cx="23998238" cy="129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Placeholder 2">
            <a:extLst>
              <a:ext uri="{FF2B5EF4-FFF2-40B4-BE49-F238E27FC236}">
                <a16:creationId xmlns:a16="http://schemas.microsoft.com/office/drawing/2014/main" id="{CBA06316-656C-4C5D-98E5-3E61E5CBE278}"/>
              </a:ext>
            </a:extLst>
          </p:cNvPr>
          <p:cNvSpPr>
            <a:spLocks noGrp="1"/>
          </p:cNvSpPr>
          <p:nvPr>
            <p:ph type="body" sz="half" idx="1"/>
          </p:nvPr>
        </p:nvSpPr>
        <p:spPr>
          <a:xfrm>
            <a:off x="4864100" y="6181725"/>
            <a:ext cx="15479713" cy="4648200"/>
          </a:xfrm>
        </p:spPr>
        <p:txBody>
          <a:bodyPr/>
          <a:lstStyle/>
          <a:p>
            <a:pPr>
              <a:spcBef>
                <a:spcPct val="0"/>
              </a:spcBef>
            </a:pPr>
            <a:endParaRPr lang="en-US" altLang="en-US"/>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65CDA08-DD63-430F-8D56-58DE3E4EFA97}"/>
              </a:ext>
            </a:extLst>
          </p:cNvPr>
          <p:cNvSpPr>
            <a:spLocks noGrp="1"/>
          </p:cNvSpPr>
          <p:nvPr>
            <p:ph type="title"/>
          </p:nvPr>
        </p:nvSpPr>
        <p:spPr>
          <a:xfrm>
            <a:off x="1612900" y="2814638"/>
            <a:ext cx="22513925" cy="2782887"/>
          </a:xfrm>
        </p:spPr>
        <p:txBody>
          <a:bodyPr/>
          <a:lstStyle/>
          <a:p>
            <a:r>
              <a:rPr lang="en-US" altLang="en-US" sz="6600"/>
              <a:t>  Resources:</a:t>
            </a:r>
          </a:p>
        </p:txBody>
      </p:sp>
      <p:sp>
        <p:nvSpPr>
          <p:cNvPr id="27651" name="Text Placeholder 4">
            <a:extLst>
              <a:ext uri="{FF2B5EF4-FFF2-40B4-BE49-F238E27FC236}">
                <a16:creationId xmlns:a16="http://schemas.microsoft.com/office/drawing/2014/main" id="{55963B18-890D-4214-A303-17D8E3AD265F}"/>
              </a:ext>
            </a:extLst>
          </p:cNvPr>
          <p:cNvSpPr>
            <a:spLocks noGrp="1"/>
          </p:cNvSpPr>
          <p:nvPr>
            <p:ph type="body" sz="half" idx="1"/>
          </p:nvPr>
        </p:nvSpPr>
        <p:spPr>
          <a:xfrm>
            <a:off x="1828800" y="4606925"/>
            <a:ext cx="22555200" cy="7480300"/>
          </a:xfrm>
        </p:spPr>
        <p:txBody>
          <a:bodyPr/>
          <a:lstStyle/>
          <a:p>
            <a:pPr>
              <a:spcBef>
                <a:spcPct val="0"/>
              </a:spcBef>
            </a:pPr>
            <a:r>
              <a:rPr lang="en-US" altLang="en-US" dirty="0"/>
              <a:t>  NL STEM Institute: </a:t>
            </a:r>
            <a:r>
              <a:rPr lang="en-US" altLang="en-US" dirty="0">
                <a:hlinkClick r:id="rId2"/>
              </a:rPr>
              <a:t>http://www.navyleague.org/stem/index.html</a:t>
            </a:r>
            <a:endParaRPr lang="en-US" altLang="en-US" dirty="0"/>
          </a:p>
          <a:p>
            <a:pPr>
              <a:spcBef>
                <a:spcPct val="0"/>
              </a:spcBef>
            </a:pPr>
            <a:r>
              <a:rPr lang="en-US" altLang="en-US" dirty="0"/>
              <a:t>              includes STEM Grant application information</a:t>
            </a:r>
          </a:p>
          <a:p>
            <a:pPr>
              <a:spcBef>
                <a:spcPct val="0"/>
              </a:spcBef>
            </a:pPr>
            <a:endParaRPr lang="en-US" altLang="en-US" dirty="0"/>
          </a:p>
          <a:p>
            <a:pPr>
              <a:spcBef>
                <a:spcPct val="0"/>
              </a:spcBef>
            </a:pPr>
            <a:r>
              <a:rPr lang="en-US" altLang="en-US" dirty="0"/>
              <a:t>                                                </a:t>
            </a:r>
            <a:r>
              <a:rPr lang="en-US" altLang="en-US" b="1" dirty="0"/>
              <a:t>STEM Platforms: </a:t>
            </a:r>
          </a:p>
          <a:p>
            <a:pPr>
              <a:spcBef>
                <a:spcPct val="0"/>
              </a:spcBef>
            </a:pPr>
            <a:r>
              <a:rPr lang="en-US" altLang="en-US" dirty="0"/>
              <a:t>   Cyber Education</a:t>
            </a:r>
            <a:r>
              <a:rPr lang="en-US" altLang="en-US" u="sng" dirty="0"/>
              <a:t>: </a:t>
            </a:r>
            <a:r>
              <a:rPr lang="en-US" altLang="en-US" u="sng" dirty="0">
                <a:solidFill>
                  <a:schemeClr val="accent1"/>
                </a:solidFill>
              </a:rPr>
              <a:t>https://www.uscyberpatriot.org/</a:t>
            </a:r>
          </a:p>
          <a:p>
            <a:pPr>
              <a:spcBef>
                <a:spcPct val="0"/>
              </a:spcBef>
            </a:pPr>
            <a:r>
              <a:rPr lang="en-US" altLang="en-US" dirty="0"/>
              <a:t>   </a:t>
            </a:r>
          </a:p>
          <a:p>
            <a:pPr>
              <a:spcBef>
                <a:spcPct val="0"/>
              </a:spcBef>
            </a:pPr>
            <a:r>
              <a:rPr lang="en-US" altLang="en-US" dirty="0"/>
              <a:t>   Sea Perch: </a:t>
            </a:r>
            <a:r>
              <a:rPr lang="en-US" altLang="en-US" dirty="0">
                <a:hlinkClick r:id="rId3"/>
              </a:rPr>
              <a:t>http://www.seaperch.org/index</a:t>
            </a:r>
            <a:endParaRPr lang="en-US" altLang="en-US" dirty="0"/>
          </a:p>
          <a:p>
            <a:pPr>
              <a:spcBef>
                <a:spcPct val="0"/>
              </a:spcBef>
            </a:pPr>
            <a:r>
              <a:rPr lang="en-US" altLang="en-US" dirty="0"/>
              <a:t>   </a:t>
            </a:r>
          </a:p>
          <a:p>
            <a:pPr>
              <a:spcBef>
                <a:spcPct val="0"/>
              </a:spcBef>
            </a:pPr>
            <a:r>
              <a:rPr lang="en-US" altLang="en-US" dirty="0"/>
              <a:t>   Robotics: </a:t>
            </a:r>
            <a:r>
              <a:rPr lang="en-US" altLang="en-US" dirty="0">
                <a:solidFill>
                  <a:schemeClr val="accent1">
                    <a:lumMod val="75000"/>
                  </a:schemeClr>
                </a:solidFill>
                <a:hlinkClick r:id="rId4">
                  <a:extLst>
                    <a:ext uri="{A12FA001-AC4F-418D-AE19-62706E023703}">
                      <ahyp:hlinkClr xmlns:ahyp="http://schemas.microsoft.com/office/drawing/2018/hyperlinkcolor" val="tx"/>
                    </a:ext>
                  </a:extLst>
                </a:hlinkClick>
              </a:rPr>
              <a:t>https://www.lego.com/en-us/mindstorms/about-ev3</a:t>
            </a:r>
            <a:endParaRPr lang="en-US" altLang="en-US" dirty="0">
              <a:solidFill>
                <a:schemeClr val="accent1">
                  <a:lumMod val="75000"/>
                </a:schemeClr>
              </a:solidFill>
            </a:endParaRPr>
          </a:p>
          <a:p>
            <a:pPr>
              <a:spcBef>
                <a:spcPct val="0"/>
              </a:spcBef>
            </a:pPr>
            <a:r>
              <a:rPr lang="en-US" altLang="en-US" dirty="0"/>
              <a:t>   </a:t>
            </a:r>
          </a:p>
          <a:p>
            <a:pPr>
              <a:spcBef>
                <a:spcPct val="0"/>
              </a:spcBef>
            </a:pPr>
            <a:r>
              <a:rPr lang="en-US" altLang="en-US" dirty="0"/>
              <a:t>   </a:t>
            </a:r>
          </a:p>
          <a:p>
            <a:pPr>
              <a:spcBef>
                <a:spcPct val="0"/>
              </a:spcBef>
            </a:pPr>
            <a:endParaRPr lang="en-US" altLang="en-US" dirty="0"/>
          </a:p>
          <a:p>
            <a:pPr>
              <a:spcBef>
                <a:spcPct val="0"/>
              </a:spcBef>
            </a:pPr>
            <a:endParaRPr lang="en-US" altLang="en-US"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0C0B9-31C3-4402-A63F-818BEA993C9D}"/>
              </a:ext>
            </a:extLst>
          </p:cNvPr>
          <p:cNvSpPr>
            <a:spLocks noGrp="1"/>
          </p:cNvSpPr>
          <p:nvPr>
            <p:ph type="title"/>
          </p:nvPr>
        </p:nvSpPr>
        <p:spPr>
          <a:xfrm>
            <a:off x="2984500" y="3028950"/>
            <a:ext cx="18872200" cy="2881313"/>
          </a:xfrm>
        </p:spPr>
        <p:txBody>
          <a:bodyPr>
            <a:normAutofit fontScale="90000"/>
          </a:bodyPr>
          <a:lstStyle/>
          <a:p>
            <a:pPr>
              <a:defRPr/>
            </a:pPr>
            <a:br>
              <a:rPr lang="en-US" sz="8000" dirty="0"/>
            </a:br>
            <a:br>
              <a:rPr lang="en-US" sz="8000" dirty="0"/>
            </a:br>
            <a:r>
              <a:rPr lang="en-US" sz="8000" dirty="0"/>
              <a:t> </a:t>
            </a:r>
          </a:p>
        </p:txBody>
      </p:sp>
      <p:sp>
        <p:nvSpPr>
          <p:cNvPr id="3" name="Text Placeholder 2">
            <a:extLst>
              <a:ext uri="{FF2B5EF4-FFF2-40B4-BE49-F238E27FC236}">
                <a16:creationId xmlns:a16="http://schemas.microsoft.com/office/drawing/2014/main" id="{C44501E4-7BDF-4E9D-B0FB-0CEBD9BAD78E}"/>
              </a:ext>
            </a:extLst>
          </p:cNvPr>
          <p:cNvSpPr>
            <a:spLocks noGrp="1"/>
          </p:cNvSpPr>
          <p:nvPr>
            <p:ph type="body" sz="half" idx="1"/>
          </p:nvPr>
        </p:nvSpPr>
        <p:spPr>
          <a:xfrm>
            <a:off x="2527300" y="2714625"/>
            <a:ext cx="17562513" cy="8972550"/>
          </a:xfrm>
        </p:spPr>
        <p:txBody>
          <a:bodyPr/>
          <a:lstStyle/>
          <a:p>
            <a:pPr>
              <a:defRPr/>
            </a:pPr>
            <a:r>
              <a:rPr lang="en-US" b="1" u="sng" dirty="0"/>
              <a:t>Agenda:</a:t>
            </a:r>
          </a:p>
          <a:p>
            <a:pPr>
              <a:defRPr/>
            </a:pPr>
            <a:endParaRPr lang="en-US" b="1" u="sng" dirty="0"/>
          </a:p>
          <a:p>
            <a:pPr marL="571500" indent="-571500">
              <a:buFont typeface="Arial" panose="020B0604020202020204" pitchFamily="34" charset="0"/>
              <a:buChar char="•"/>
              <a:defRPr/>
            </a:pPr>
            <a:r>
              <a:rPr lang="en-US" dirty="0"/>
              <a:t>STEM Global Explanation</a:t>
            </a:r>
          </a:p>
          <a:p>
            <a:pPr marL="571500" indent="-571500">
              <a:buFont typeface="Arial" panose="020B0604020202020204" pitchFamily="34" charset="0"/>
              <a:buChar char="•"/>
              <a:defRPr/>
            </a:pPr>
            <a:endParaRPr lang="en-US" dirty="0"/>
          </a:p>
          <a:p>
            <a:pPr marL="571500" indent="-571500">
              <a:buFont typeface="Arial" panose="020B0604020202020204" pitchFamily="34" charset="0"/>
              <a:buChar char="•"/>
              <a:defRPr/>
            </a:pPr>
            <a:r>
              <a:rPr lang="en-US" dirty="0"/>
              <a:t>Sea Perch, Robotics, Quadcopters, </a:t>
            </a:r>
            <a:r>
              <a:rPr lang="en-US" dirty="0" err="1"/>
              <a:t>CyberPatriot</a:t>
            </a:r>
            <a:r>
              <a:rPr lang="en-US" dirty="0"/>
              <a:t> programs</a:t>
            </a:r>
          </a:p>
          <a:p>
            <a:pPr marL="571500" indent="-571500">
              <a:buFont typeface="Arial" panose="020B0604020202020204" pitchFamily="34" charset="0"/>
              <a:buChar char="•"/>
              <a:defRPr/>
            </a:pPr>
            <a:endParaRPr lang="en-US" dirty="0"/>
          </a:p>
          <a:p>
            <a:pPr marL="571500" indent="-571500">
              <a:buFont typeface="Arial" panose="020B0604020202020204" pitchFamily="34" charset="0"/>
              <a:buChar char="•"/>
              <a:defRPr/>
            </a:pPr>
            <a:r>
              <a:rPr lang="en-US" dirty="0"/>
              <a:t>NL STEM Institute and Grant Program</a:t>
            </a:r>
          </a:p>
          <a:p>
            <a:pPr marL="571500" indent="-571500">
              <a:buFont typeface="Arial" panose="020B0604020202020204" pitchFamily="34" charset="0"/>
              <a:buChar char="•"/>
              <a:defRPr/>
            </a:pPr>
            <a:endParaRPr lang="en-US" dirty="0"/>
          </a:p>
          <a:p>
            <a:pPr marL="571500" indent="-571500">
              <a:buFont typeface="Arial" panose="020B0604020202020204" pitchFamily="34" charset="0"/>
              <a:buChar char="•"/>
              <a:defRPr/>
            </a:pPr>
            <a:r>
              <a:rPr lang="en-US" dirty="0"/>
              <a:t>Resources</a:t>
            </a:r>
          </a:p>
          <a:p>
            <a:pPr marL="571500" indent="-571500">
              <a:buFont typeface="Arial" panose="020B0604020202020204" pitchFamily="34" charset="0"/>
              <a:buChar char="•"/>
              <a:defRPr/>
            </a:pPr>
            <a:endParaRPr lang="en-US" dirty="0"/>
          </a:p>
          <a:p>
            <a:pPr marL="571500" indent="-571500">
              <a:buFont typeface="Arial" panose="020B0604020202020204" pitchFamily="34" charset="0"/>
              <a:buChar char="•"/>
              <a:defRPr/>
            </a:pPr>
            <a:endParaRPr lang="en-US" dirty="0"/>
          </a:p>
          <a:p>
            <a:pPr marL="571500" indent="-571500">
              <a:buFont typeface="Arial" panose="020B0604020202020204" pitchFamily="34" charset="0"/>
              <a:buChar char="•"/>
              <a:defRPr/>
            </a:pPr>
            <a:endParaRPr lang="en-US"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BD7A82C-DA86-420C-8E5A-48AEB644E9FC}"/>
              </a:ext>
            </a:extLst>
          </p:cNvPr>
          <p:cNvSpPr>
            <a:spLocks noGrp="1"/>
          </p:cNvSpPr>
          <p:nvPr>
            <p:ph type="title"/>
          </p:nvPr>
        </p:nvSpPr>
        <p:spPr>
          <a:xfrm>
            <a:off x="27403425" y="4189413"/>
            <a:ext cx="742950" cy="1806575"/>
          </a:xfrm>
        </p:spPr>
        <p:txBody>
          <a:bodyPr/>
          <a:lstStyle/>
          <a:p>
            <a:endParaRPr lang="en-US" altLang="en-US"/>
          </a:p>
        </p:txBody>
      </p:sp>
      <p:sp>
        <p:nvSpPr>
          <p:cNvPr id="8195" name="Text Placeholder 2">
            <a:extLst>
              <a:ext uri="{FF2B5EF4-FFF2-40B4-BE49-F238E27FC236}">
                <a16:creationId xmlns:a16="http://schemas.microsoft.com/office/drawing/2014/main" id="{6565E65E-4073-4CF7-8BB9-A10CE6056405}"/>
              </a:ext>
            </a:extLst>
          </p:cNvPr>
          <p:cNvSpPr>
            <a:spLocks noGrp="1"/>
          </p:cNvSpPr>
          <p:nvPr>
            <p:ph type="body" sz="half" idx="1"/>
          </p:nvPr>
        </p:nvSpPr>
        <p:spPr>
          <a:xfrm>
            <a:off x="4864100" y="2857500"/>
            <a:ext cx="15479713" cy="7972425"/>
          </a:xfrm>
        </p:spPr>
        <p:txBody>
          <a:bodyPr/>
          <a:lstStyle/>
          <a:p>
            <a:pPr>
              <a:spcBef>
                <a:spcPct val="0"/>
              </a:spcBef>
            </a:pPr>
            <a:r>
              <a:rPr lang="en-US" altLang="en-US"/>
              <a:t>STEM stands for science, technology, engineering, and mathematics. STEM is important because it is part of our lives. Science is everywhere in the world around us. Technology is continuously expanding into every aspect of our lives. Engineering is the basic designs of roads, bridges and buildings, and also tackles the challenges of changing global weather and environmentally-friendly changes to our home. Mathematics is in every occupation, every activity we do in our lives. </a:t>
            </a:r>
            <a:r>
              <a:rPr lang="en-US" altLang="en-US" b="1" i="1"/>
              <a:t>By exposing students to STEM and giving them opportunities to explore STEM-related concepts, they will develop a passion for it and hopefully pursue a job in a STEM field. A curriculum that is STEM-based has real-life situations to help the student learn.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464F922-BFEC-4462-85C6-E4C259FFEA8C}"/>
              </a:ext>
            </a:extLst>
          </p:cNvPr>
          <p:cNvSpPr>
            <a:spLocks noGrp="1"/>
          </p:cNvSpPr>
          <p:nvPr>
            <p:ph type="title"/>
          </p:nvPr>
        </p:nvSpPr>
        <p:spPr>
          <a:xfrm flipH="1">
            <a:off x="28289250" y="4160838"/>
            <a:ext cx="600075" cy="1806575"/>
          </a:xfrm>
        </p:spPr>
        <p:txBody>
          <a:bodyPr/>
          <a:lstStyle/>
          <a:p>
            <a:endParaRPr lang="en-US" altLang="en-US"/>
          </a:p>
        </p:txBody>
      </p:sp>
      <p:sp>
        <p:nvSpPr>
          <p:cNvPr id="9219" name="Text Placeholder 2">
            <a:extLst>
              <a:ext uri="{FF2B5EF4-FFF2-40B4-BE49-F238E27FC236}">
                <a16:creationId xmlns:a16="http://schemas.microsoft.com/office/drawing/2014/main" id="{4A3809BF-DDA6-4E68-B72D-6500B73E28C6}"/>
              </a:ext>
            </a:extLst>
          </p:cNvPr>
          <p:cNvSpPr>
            <a:spLocks noGrp="1"/>
          </p:cNvSpPr>
          <p:nvPr>
            <p:ph type="body" sz="half" idx="1"/>
          </p:nvPr>
        </p:nvSpPr>
        <p:spPr>
          <a:xfrm>
            <a:off x="4864100" y="3514725"/>
            <a:ext cx="15479713" cy="7315200"/>
          </a:xfrm>
        </p:spPr>
        <p:txBody>
          <a:bodyPr/>
          <a:lstStyle/>
          <a:p>
            <a:pPr>
              <a:spcBef>
                <a:spcPct val="0"/>
              </a:spcBef>
            </a:pPr>
            <a:r>
              <a:rPr lang="en-US" altLang="en-US" b="1"/>
              <a:t>Why STEM?</a:t>
            </a:r>
            <a:endParaRPr lang="en-US" altLang="en-US"/>
          </a:p>
          <a:p>
            <a:pPr>
              <a:spcBef>
                <a:spcPct val="0"/>
              </a:spcBef>
            </a:pPr>
            <a:r>
              <a:rPr lang="en-US" altLang="en-US"/>
              <a:t>“In the 21st century, scientific and technological innovations have become increasingly important as we face the benefits and challenges of both globalization and a knowledge-based economy. </a:t>
            </a:r>
            <a:r>
              <a:rPr lang="en-US" altLang="en-US" b="1" i="1"/>
              <a:t>To succeed in this new information-based and highly technological society, students need to develop their capabilities in STEM to levels much beyond what was considered acceptable in the past</a:t>
            </a:r>
            <a:r>
              <a:rPr lang="en-US" altLang="en-US"/>
              <a:t>.” (</a:t>
            </a:r>
            <a:r>
              <a:rPr lang="en-US" altLang="en-US" b="1">
                <a:hlinkClick r:id="rId2"/>
              </a:rPr>
              <a:t>National Science Foundation</a:t>
            </a:r>
            <a:r>
              <a:rPr lang="en-US" altLang="en-US"/>
              <a:t>) </a:t>
            </a:r>
          </a:p>
          <a:p>
            <a:pPr>
              <a:spcBef>
                <a:spcPct val="0"/>
              </a:spcBef>
            </a:pPr>
            <a:endParaRPr lang="en-US" altLang="en-US"/>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0C7154A-E15E-45DB-9555-1DE3CF3CBE51}"/>
              </a:ext>
            </a:extLst>
          </p:cNvPr>
          <p:cNvSpPr>
            <a:spLocks noGrp="1"/>
          </p:cNvSpPr>
          <p:nvPr>
            <p:ph type="title"/>
          </p:nvPr>
        </p:nvSpPr>
        <p:spPr>
          <a:xfrm>
            <a:off x="2600325" y="3143250"/>
            <a:ext cx="19256375" cy="2767013"/>
          </a:xfrm>
        </p:spPr>
        <p:txBody>
          <a:bodyPr/>
          <a:lstStyle/>
          <a:p>
            <a:r>
              <a:rPr lang="en-US" altLang="en-US" dirty="0"/>
              <a:t>NL STEM Program Mission </a:t>
            </a:r>
          </a:p>
        </p:txBody>
      </p:sp>
      <p:sp>
        <p:nvSpPr>
          <p:cNvPr id="10243" name="Text Placeholder 2">
            <a:extLst>
              <a:ext uri="{FF2B5EF4-FFF2-40B4-BE49-F238E27FC236}">
                <a16:creationId xmlns:a16="http://schemas.microsoft.com/office/drawing/2014/main" id="{8E9167B0-1F9F-4030-8834-CA70FE82615C}"/>
              </a:ext>
            </a:extLst>
          </p:cNvPr>
          <p:cNvSpPr>
            <a:spLocks noGrp="1"/>
          </p:cNvSpPr>
          <p:nvPr>
            <p:ph type="body" sz="half" idx="1"/>
          </p:nvPr>
        </p:nvSpPr>
        <p:spPr>
          <a:xfrm>
            <a:off x="2600325" y="5200650"/>
            <a:ext cx="17743488" cy="5629275"/>
          </a:xfrm>
        </p:spPr>
        <p:txBody>
          <a:bodyPr/>
          <a:lstStyle/>
          <a:p>
            <a:pPr>
              <a:spcBef>
                <a:spcPct val="0"/>
              </a:spcBef>
            </a:pPr>
            <a:r>
              <a:rPr lang="en-US" altLang="en-US" dirty="0"/>
              <a:t>Putting science, technology, engineering and mathematics into the minds of America’s youth focusing on middle and high school youth (grades 6 – 12) and instilling interest in developing basic skill sets for career opportunities. </a:t>
            </a:r>
          </a:p>
          <a:p>
            <a:pPr>
              <a:spcBef>
                <a:spcPct val="0"/>
              </a:spcBef>
            </a:pPr>
            <a:endParaRPr lang="en-US" altLang="en-US" dirty="0"/>
          </a:p>
          <a:p>
            <a:pPr>
              <a:spcBef>
                <a:spcPct val="0"/>
              </a:spcBef>
            </a:pPr>
            <a:endParaRPr lang="en-US" altLang="en-US" dirty="0"/>
          </a:p>
          <a:p>
            <a:pPr>
              <a:spcBef>
                <a:spcPct val="0"/>
              </a:spcBef>
            </a:pPr>
            <a:r>
              <a:rPr lang="en-US" altLang="en-US" dirty="0"/>
              <a:t>There are many opportunities for Councils to participate and support ….STEM programs in your community, in schools, scouts, Sea Cadets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124517A-0C7D-4DFC-9E69-F44B5DFDA252}"/>
              </a:ext>
            </a:extLst>
          </p:cNvPr>
          <p:cNvSpPr>
            <a:spLocks noGrp="1"/>
          </p:cNvSpPr>
          <p:nvPr>
            <p:ph type="title"/>
          </p:nvPr>
        </p:nvSpPr>
        <p:spPr>
          <a:xfrm>
            <a:off x="2984500" y="1971676"/>
            <a:ext cx="18872200" cy="1970088"/>
          </a:xfrm>
        </p:spPr>
        <p:txBody>
          <a:bodyPr/>
          <a:lstStyle/>
          <a:p>
            <a:r>
              <a:rPr lang="en-US" altLang="en-US" dirty="0"/>
              <a:t>                       Sea Perch</a:t>
            </a:r>
          </a:p>
        </p:txBody>
      </p:sp>
      <p:sp>
        <p:nvSpPr>
          <p:cNvPr id="11267" name="Text Placeholder 2">
            <a:extLst>
              <a:ext uri="{FF2B5EF4-FFF2-40B4-BE49-F238E27FC236}">
                <a16:creationId xmlns:a16="http://schemas.microsoft.com/office/drawing/2014/main" id="{16DB20A3-990C-492B-A7D2-9386C1EBB652}"/>
              </a:ext>
            </a:extLst>
          </p:cNvPr>
          <p:cNvSpPr>
            <a:spLocks noGrp="1"/>
          </p:cNvSpPr>
          <p:nvPr>
            <p:ph type="body" sz="half" idx="1"/>
          </p:nvPr>
        </p:nvSpPr>
        <p:spPr>
          <a:xfrm>
            <a:off x="1155700" y="3343276"/>
            <a:ext cx="22072600" cy="9401174"/>
          </a:xfrm>
        </p:spPr>
        <p:txBody>
          <a:bodyPr/>
          <a:lstStyle/>
          <a:p>
            <a:pPr>
              <a:spcBef>
                <a:spcPct val="0"/>
              </a:spcBef>
            </a:pPr>
            <a:r>
              <a:rPr lang="en-US" altLang="en-US" dirty="0"/>
              <a:t> </a:t>
            </a:r>
          </a:p>
          <a:p>
            <a:pPr>
              <a:spcBef>
                <a:spcPct val="0"/>
              </a:spcBef>
              <a:buFontTx/>
              <a:buChar char="•"/>
            </a:pPr>
            <a:r>
              <a:rPr lang="en-US" altLang="en-US" b="1" u="sng" dirty="0" err="1"/>
              <a:t>SeaPerch</a:t>
            </a:r>
            <a:r>
              <a:rPr lang="en-US" altLang="en-US" dirty="0"/>
              <a:t> is an innovative underwater robotics program that equips teachers and students with the resources they need to build an underwater </a:t>
            </a:r>
            <a:r>
              <a:rPr lang="en-US" altLang="en-US" u="sng" dirty="0"/>
              <a:t>Remotely Operated Vehicle </a:t>
            </a:r>
            <a:r>
              <a:rPr lang="en-US" altLang="en-US" dirty="0"/>
              <a:t>(ROV) in an in-school or out-of-school setting. </a:t>
            </a:r>
          </a:p>
          <a:p>
            <a:pPr>
              <a:spcBef>
                <a:spcPct val="0"/>
              </a:spcBef>
              <a:buFontTx/>
              <a:buChar char="•"/>
            </a:pPr>
            <a:endParaRPr lang="en-US" altLang="en-US" dirty="0"/>
          </a:p>
          <a:p>
            <a:pPr>
              <a:spcBef>
                <a:spcPct val="0"/>
              </a:spcBef>
              <a:buFontTx/>
              <a:buChar char="•"/>
            </a:pPr>
            <a:r>
              <a:rPr lang="en-US" altLang="en-US" dirty="0"/>
              <a:t>The </a:t>
            </a:r>
            <a:r>
              <a:rPr lang="en-US" altLang="en-US" b="1" u="sng" dirty="0" err="1"/>
              <a:t>SeaPerch</a:t>
            </a:r>
            <a:r>
              <a:rPr lang="en-US" altLang="en-US" b="1" u="sng" dirty="0"/>
              <a:t> Program </a:t>
            </a:r>
            <a:r>
              <a:rPr lang="en-US" altLang="en-US" dirty="0"/>
              <a:t>provides students with the opportunity to learn about </a:t>
            </a:r>
            <a:r>
              <a:rPr lang="en-US" altLang="en-US" u="sng" dirty="0"/>
              <a:t>robotics, engineering, science, and mathematics (STEM)</a:t>
            </a:r>
          </a:p>
          <a:p>
            <a:pPr>
              <a:spcBef>
                <a:spcPct val="0"/>
              </a:spcBef>
              <a:buFontTx/>
              <a:buChar char="•"/>
            </a:pPr>
            <a:endParaRPr lang="en-US" altLang="en-US" dirty="0"/>
          </a:p>
          <a:p>
            <a:pPr>
              <a:spcBef>
                <a:spcPct val="0"/>
              </a:spcBef>
              <a:buFontTx/>
              <a:buChar char="•"/>
            </a:pPr>
            <a:r>
              <a:rPr lang="en-US" altLang="en-US" dirty="0"/>
              <a:t>Throughout the project, students will learn </a:t>
            </a:r>
            <a:r>
              <a:rPr lang="en-US" altLang="en-US" u="sng" dirty="0"/>
              <a:t>engineering concepts, problem solving, teamwork, and technical applications. </a:t>
            </a:r>
          </a:p>
          <a:p>
            <a:pPr>
              <a:spcBef>
                <a:spcPct val="0"/>
              </a:spcBef>
              <a:buFontTx/>
              <a:buChar char="•"/>
            </a:pPr>
            <a:endParaRPr lang="en-US" altLang="en-US" u="sng" dirty="0"/>
          </a:p>
          <a:p>
            <a:pPr>
              <a:spcBef>
                <a:spcPct val="0"/>
              </a:spcBef>
              <a:buFontTx/>
              <a:buChar char="•"/>
            </a:pPr>
            <a:r>
              <a:rPr lang="en-US" altLang="en-US" dirty="0"/>
              <a:t>Sea Perch Challenge Competition is held annually at college/university locations throughout the US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424B3BC-932E-4E59-AFE6-FC90FE7CBAC3}"/>
              </a:ext>
            </a:extLst>
          </p:cNvPr>
          <p:cNvSpPr>
            <a:spLocks noGrp="1"/>
          </p:cNvSpPr>
          <p:nvPr>
            <p:ph type="title"/>
          </p:nvPr>
        </p:nvSpPr>
        <p:spPr>
          <a:xfrm>
            <a:off x="2984500" y="4103688"/>
            <a:ext cx="18872200" cy="1806575"/>
          </a:xfrm>
        </p:spPr>
        <p:txBody>
          <a:bodyPr/>
          <a:lstStyle/>
          <a:p>
            <a:endParaRPr lang="en-US" altLang="en-US"/>
          </a:p>
        </p:txBody>
      </p:sp>
      <p:sp>
        <p:nvSpPr>
          <p:cNvPr id="13315" name="Text Placeholder 2">
            <a:extLst>
              <a:ext uri="{FF2B5EF4-FFF2-40B4-BE49-F238E27FC236}">
                <a16:creationId xmlns:a16="http://schemas.microsoft.com/office/drawing/2014/main" id="{AC217AF7-5646-4E14-AD08-79C89059FED7}"/>
              </a:ext>
            </a:extLst>
          </p:cNvPr>
          <p:cNvSpPr>
            <a:spLocks noGrp="1"/>
          </p:cNvSpPr>
          <p:nvPr>
            <p:ph type="body" sz="half" idx="1"/>
          </p:nvPr>
        </p:nvSpPr>
        <p:spPr>
          <a:xfrm>
            <a:off x="4864100" y="3211513"/>
            <a:ext cx="15479713" cy="7618412"/>
          </a:xfrm>
        </p:spPr>
        <p:txBody>
          <a:bodyPr/>
          <a:lstStyle/>
          <a:p>
            <a:pPr>
              <a:spcBef>
                <a:spcPct val="0"/>
              </a:spcBef>
            </a:pPr>
            <a:endParaRPr lang="en-US" altLang="en-US"/>
          </a:p>
        </p:txBody>
      </p:sp>
      <p:pic>
        <p:nvPicPr>
          <p:cNvPr id="13316" name="Picture 2">
            <a:extLst>
              <a:ext uri="{FF2B5EF4-FFF2-40B4-BE49-F238E27FC236}">
                <a16:creationId xmlns:a16="http://schemas.microsoft.com/office/drawing/2014/main" id="{42A48B41-95F6-4936-B55E-F9A61CB97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9963" y="2586038"/>
            <a:ext cx="10247312" cy="993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a:extLst>
              <a:ext uri="{FF2B5EF4-FFF2-40B4-BE49-F238E27FC236}">
                <a16:creationId xmlns:a16="http://schemas.microsoft.com/office/drawing/2014/main" id="{D156EF46-3B12-4BCF-8D57-ED7A61B91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2617788"/>
            <a:ext cx="8859838" cy="971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11D3-6943-4CE9-9FD9-0A59448F6E11}"/>
              </a:ext>
            </a:extLst>
          </p:cNvPr>
          <p:cNvSpPr>
            <a:spLocks noGrp="1"/>
          </p:cNvSpPr>
          <p:nvPr>
            <p:ph type="title"/>
          </p:nvPr>
        </p:nvSpPr>
        <p:spPr>
          <a:xfrm>
            <a:off x="2984920" y="1857375"/>
            <a:ext cx="18871361" cy="4053001"/>
          </a:xfrm>
        </p:spPr>
        <p:txBody>
          <a:bodyPr/>
          <a:lstStyle/>
          <a:p>
            <a:r>
              <a:rPr lang="en-US" u="sng" dirty="0"/>
              <a:t>Sea Perch 2019 Challenge </a:t>
            </a:r>
          </a:p>
        </p:txBody>
      </p:sp>
      <p:sp>
        <p:nvSpPr>
          <p:cNvPr id="3" name="Text Placeholder 2">
            <a:extLst>
              <a:ext uri="{FF2B5EF4-FFF2-40B4-BE49-F238E27FC236}">
                <a16:creationId xmlns:a16="http://schemas.microsoft.com/office/drawing/2014/main" id="{46734ABE-2AD9-41F7-8969-43CF0E063803}"/>
              </a:ext>
            </a:extLst>
          </p:cNvPr>
          <p:cNvSpPr>
            <a:spLocks noGrp="1"/>
          </p:cNvSpPr>
          <p:nvPr>
            <p:ph type="body" sz="half" idx="1"/>
          </p:nvPr>
        </p:nvSpPr>
        <p:spPr>
          <a:xfrm>
            <a:off x="2984921" y="3086100"/>
            <a:ext cx="17358978" cy="7743090"/>
          </a:xfrm>
        </p:spPr>
        <p:txBody>
          <a:bodyPr/>
          <a:lstStyle/>
          <a:p>
            <a:pPr marL="571500" indent="-571500">
              <a:buFont typeface="Arial" panose="020B0604020202020204" pitchFamily="34" charset="0"/>
              <a:buChar char="•"/>
            </a:pPr>
            <a:r>
              <a:rPr lang="en-US" dirty="0"/>
              <a:t>Middle &amp; High School Stock and Open Classes</a:t>
            </a:r>
          </a:p>
          <a:p>
            <a:pPr marL="571500" indent="-571500">
              <a:buFont typeface="Arial" panose="020B0604020202020204" pitchFamily="34" charset="0"/>
              <a:buChar char="•"/>
            </a:pPr>
            <a:r>
              <a:rPr lang="en-US" dirty="0">
                <a:solidFill>
                  <a:srgbClr val="212121"/>
                </a:solidFill>
                <a:latin typeface="Open Sans"/>
              </a:rPr>
              <a:t>In </a:t>
            </a:r>
            <a:r>
              <a:rPr lang="en-US" b="1" dirty="0">
                <a:solidFill>
                  <a:srgbClr val="212121"/>
                </a:solidFill>
                <a:latin typeface="&amp;quot"/>
              </a:rPr>
              <a:t>Mission Rescue &amp; Recovery</a:t>
            </a:r>
            <a:r>
              <a:rPr lang="en-US" dirty="0">
                <a:solidFill>
                  <a:srgbClr val="212121"/>
                </a:solidFill>
                <a:latin typeface="Open Sans"/>
              </a:rPr>
              <a:t>, </a:t>
            </a:r>
            <a:r>
              <a:rPr lang="en-US" dirty="0" err="1">
                <a:solidFill>
                  <a:srgbClr val="212121"/>
                </a:solidFill>
                <a:latin typeface="Open Sans"/>
              </a:rPr>
              <a:t>SeaPerch</a:t>
            </a:r>
            <a:r>
              <a:rPr lang="en-US" dirty="0">
                <a:solidFill>
                  <a:srgbClr val="212121"/>
                </a:solidFill>
                <a:latin typeface="Open Sans"/>
              </a:rPr>
              <a:t> teams were tasked to assist with navigating a narrow underwater cavern to transport important supplies and rescue an ROV that fell apart during an earlier attempt at the course.</a:t>
            </a:r>
          </a:p>
          <a:p>
            <a:pPr marL="571500" indent="-571500">
              <a:buFont typeface="Arial" panose="020B0604020202020204" pitchFamily="34" charset="0"/>
              <a:buChar char="•"/>
            </a:pPr>
            <a:r>
              <a:rPr lang="en-US" b="1" spc="100" dirty="0" err="1">
                <a:solidFill>
                  <a:schemeClr val="tx1"/>
                </a:solidFill>
                <a:latin typeface="Open Sans"/>
              </a:rPr>
              <a:t>SeaPerch</a:t>
            </a:r>
            <a:r>
              <a:rPr lang="en-US" b="1" spc="100" dirty="0">
                <a:solidFill>
                  <a:schemeClr val="tx1"/>
                </a:solidFill>
                <a:latin typeface="Open Sans"/>
              </a:rPr>
              <a:t> Engineering Process: </a:t>
            </a:r>
            <a:r>
              <a:rPr lang="en-US" dirty="0">
                <a:solidFill>
                  <a:srgbClr val="212121"/>
                </a:solidFill>
                <a:latin typeface="Open Sans"/>
              </a:rPr>
              <a:t>Documenting and clearly communicating the engineering process utilized in an engineering project is very important. This information provides insight into the iterative design process and data collected for analysis purposes that supports the final design. </a:t>
            </a:r>
            <a:endParaRPr lang="en-US" spc="100" dirty="0">
              <a:solidFill>
                <a:srgbClr val="00529C"/>
              </a:solidFill>
              <a:latin typeface="Open Sans"/>
            </a:endParaRPr>
          </a:p>
          <a:p>
            <a:pPr marL="571500" indent="-571500">
              <a:buFont typeface="Arial" panose="020B0604020202020204" pitchFamily="34" charset="0"/>
              <a:buChar char="•"/>
            </a:pPr>
            <a:r>
              <a:rPr lang="en-US" dirty="0">
                <a:solidFill>
                  <a:srgbClr val="212121"/>
                </a:solidFill>
                <a:latin typeface="Open Sans"/>
              </a:rPr>
              <a:t>For the </a:t>
            </a:r>
            <a:r>
              <a:rPr lang="en-US" b="1" dirty="0">
                <a:solidFill>
                  <a:srgbClr val="212121"/>
                </a:solidFill>
                <a:latin typeface="Open Sans"/>
              </a:rPr>
              <a:t>2020 International </a:t>
            </a:r>
            <a:r>
              <a:rPr lang="en-US" b="1" dirty="0" err="1">
                <a:solidFill>
                  <a:srgbClr val="212121"/>
                </a:solidFill>
                <a:latin typeface="Open Sans"/>
              </a:rPr>
              <a:t>SeaPerch</a:t>
            </a:r>
            <a:r>
              <a:rPr lang="en-US" b="1" dirty="0">
                <a:solidFill>
                  <a:srgbClr val="212121"/>
                </a:solidFill>
                <a:latin typeface="Open Sans"/>
              </a:rPr>
              <a:t> Challenge,</a:t>
            </a:r>
            <a:r>
              <a:rPr lang="en-US" dirty="0">
                <a:solidFill>
                  <a:srgbClr val="212121"/>
                </a:solidFill>
                <a:latin typeface="Open Sans"/>
              </a:rPr>
              <a:t> teams will be </a:t>
            </a:r>
            <a:r>
              <a:rPr lang="en-US" b="1" dirty="0">
                <a:solidFill>
                  <a:srgbClr val="212121"/>
                </a:solidFill>
                <a:latin typeface="&amp;quot"/>
              </a:rPr>
              <a:t>required</a:t>
            </a:r>
            <a:r>
              <a:rPr lang="en-US" dirty="0">
                <a:solidFill>
                  <a:srgbClr val="212121"/>
                </a:solidFill>
                <a:latin typeface="Open Sans"/>
              </a:rPr>
              <a:t> to submit a short Technical Design Report. This report should provide an overview of each team's unique design, approach, and reflection on the design process.</a:t>
            </a:r>
            <a:endParaRPr lang="en-US" spc="100" dirty="0">
              <a:solidFill>
                <a:srgbClr val="00529C"/>
              </a:solidFill>
              <a:latin typeface="Open Sans"/>
            </a:endParaRPr>
          </a:p>
          <a:p>
            <a:pPr marL="571500" lvl="2" indent="-571500">
              <a:buFont typeface="Arial" panose="020B0604020202020204" pitchFamily="34" charset="0"/>
              <a:buChar char="•"/>
            </a:pPr>
            <a:endParaRPr lang="en-US" dirty="0">
              <a:solidFill>
                <a:srgbClr val="212121"/>
              </a:solidFill>
              <a:latin typeface="Open Sans"/>
            </a:endParaRP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102551589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B6027-3C83-41F8-A5B4-C543D4F2F879}"/>
              </a:ext>
            </a:extLst>
          </p:cNvPr>
          <p:cNvSpPr>
            <a:spLocks noGrp="1"/>
          </p:cNvSpPr>
          <p:nvPr>
            <p:ph type="title"/>
          </p:nvPr>
        </p:nvSpPr>
        <p:spPr>
          <a:xfrm>
            <a:off x="2984920" y="2314576"/>
            <a:ext cx="18871361" cy="1485900"/>
          </a:xfrm>
        </p:spPr>
        <p:txBody>
          <a:bodyPr/>
          <a:lstStyle/>
          <a:p>
            <a:r>
              <a:rPr lang="en-US" dirty="0"/>
              <a:t>Sea Perch 2019 Challenge Results</a:t>
            </a:r>
          </a:p>
        </p:txBody>
      </p:sp>
      <p:sp>
        <p:nvSpPr>
          <p:cNvPr id="3" name="Text Placeholder 2">
            <a:extLst>
              <a:ext uri="{FF2B5EF4-FFF2-40B4-BE49-F238E27FC236}">
                <a16:creationId xmlns:a16="http://schemas.microsoft.com/office/drawing/2014/main" id="{26275F78-4C0D-4B67-B92C-AE36DB47E4A0}"/>
              </a:ext>
            </a:extLst>
          </p:cNvPr>
          <p:cNvSpPr>
            <a:spLocks noGrp="1"/>
          </p:cNvSpPr>
          <p:nvPr>
            <p:ph type="body" sz="half" idx="1"/>
          </p:nvPr>
        </p:nvSpPr>
        <p:spPr>
          <a:xfrm>
            <a:off x="2984920" y="4286250"/>
            <a:ext cx="15480367" cy="7543800"/>
          </a:xfrm>
        </p:spPr>
        <p:txBody>
          <a:bodyPr/>
          <a:lstStyle/>
          <a:p>
            <a:pPr marL="571500" indent="-571500">
              <a:buFont typeface="Arial" panose="020B0604020202020204" pitchFamily="34" charset="0"/>
              <a:buChar char="•"/>
            </a:pPr>
            <a:r>
              <a:rPr lang="en-US" dirty="0"/>
              <a:t>In excess of </a:t>
            </a:r>
            <a:r>
              <a:rPr lang="en-US" b="1" dirty="0"/>
              <a:t>200 teams registered</a:t>
            </a:r>
            <a:r>
              <a:rPr lang="en-US" dirty="0"/>
              <a:t>:</a:t>
            </a:r>
          </a:p>
          <a:p>
            <a:pPr marL="571500" indent="-571500">
              <a:buFont typeface="Arial" panose="020B0604020202020204" pitchFamily="34" charset="0"/>
              <a:buChar char="•"/>
            </a:pPr>
            <a:r>
              <a:rPr lang="en-US" dirty="0"/>
              <a:t>Overall rankings:</a:t>
            </a:r>
          </a:p>
          <a:p>
            <a:r>
              <a:rPr lang="en-US" dirty="0"/>
              <a:t>         </a:t>
            </a:r>
            <a:r>
              <a:rPr lang="en-US" b="1" dirty="0"/>
              <a:t>Stock Class:</a:t>
            </a:r>
          </a:p>
          <a:p>
            <a:pPr marL="571500" lvl="1" indent="-571500">
              <a:buFont typeface="Arial" panose="020B0604020202020204" pitchFamily="34" charset="0"/>
              <a:buChar char="•"/>
            </a:pPr>
            <a:r>
              <a:rPr lang="en-US" dirty="0"/>
              <a:t>Middle school: 5 Sea Cadet Units </a:t>
            </a:r>
          </a:p>
          <a:p>
            <a:pPr marL="571500" lvl="1" indent="-571500">
              <a:buFont typeface="Arial" panose="020B0604020202020204" pitchFamily="34" charset="0"/>
              <a:buChar char="•"/>
            </a:pPr>
            <a:r>
              <a:rPr lang="en-US" dirty="0"/>
              <a:t>High school: 9 Sea Cadet &amp; 3 NJROTC</a:t>
            </a:r>
          </a:p>
          <a:p>
            <a:pPr lvl="1"/>
            <a:r>
              <a:rPr lang="en-US" dirty="0"/>
              <a:t>         </a:t>
            </a:r>
            <a:r>
              <a:rPr lang="en-US" b="1" dirty="0"/>
              <a:t>Engineering Design:</a:t>
            </a:r>
          </a:p>
          <a:p>
            <a:pPr marL="571500" lvl="1" indent="-571500">
              <a:buFont typeface="Arial" panose="020B0604020202020204" pitchFamily="34" charset="0"/>
              <a:buChar char="•"/>
            </a:pPr>
            <a:r>
              <a:rPr lang="en-US" dirty="0"/>
              <a:t>Sea Cadets: 7 Units &amp; 5 NJROTC</a:t>
            </a:r>
          </a:p>
          <a:p>
            <a:pPr lvl="1"/>
            <a:r>
              <a:rPr lang="en-US" dirty="0"/>
              <a:t>         </a:t>
            </a:r>
            <a:r>
              <a:rPr lang="en-US" b="1" dirty="0"/>
              <a:t>Rescue &amp; Recovery Course:</a:t>
            </a:r>
          </a:p>
          <a:p>
            <a:pPr marL="571500" lvl="1" indent="-571500">
              <a:buFont typeface="Arial" panose="020B0604020202020204" pitchFamily="34" charset="0"/>
              <a:buChar char="•"/>
            </a:pPr>
            <a:r>
              <a:rPr lang="en-US" dirty="0"/>
              <a:t>Middle school: 5 Sea Cadet Units</a:t>
            </a:r>
          </a:p>
          <a:p>
            <a:pPr marL="571500" lvl="1" indent="-571500">
              <a:buFont typeface="Arial" panose="020B0604020202020204" pitchFamily="34" charset="0"/>
              <a:buChar char="•"/>
            </a:pPr>
            <a:r>
              <a:rPr lang="en-US" dirty="0"/>
              <a:t>High school: 9 Sea Cadet &amp; 4 NJROTC</a:t>
            </a:r>
          </a:p>
          <a:p>
            <a:pPr marL="571500" lvl="1" indent="-571500">
              <a:buFont typeface="Arial" panose="020B0604020202020204" pitchFamily="34" charset="0"/>
              <a:buChar char="•"/>
            </a:pPr>
            <a:r>
              <a:rPr lang="en-US" dirty="0"/>
              <a:t>  </a:t>
            </a:r>
          </a:p>
          <a:p>
            <a:pPr lvl="1"/>
            <a:endParaRPr lang="en-US" dirty="0"/>
          </a:p>
          <a:p>
            <a:pPr lvl="1"/>
            <a:endParaRPr lang="en-US" dirty="0"/>
          </a:p>
        </p:txBody>
      </p:sp>
    </p:spTree>
    <p:extLst>
      <p:ext uri="{BB962C8B-B14F-4D97-AF65-F5344CB8AC3E}">
        <p14:creationId xmlns:p14="http://schemas.microsoft.com/office/powerpoint/2010/main" val="1401671608"/>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998</Words>
  <Application>Microsoft Office PowerPoint</Application>
  <PresentationFormat>Custom</PresentationFormat>
  <Paragraphs>105</Paragraphs>
  <Slides>16</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&amp;quot</vt:lpstr>
      <vt:lpstr>Amazon Ember</vt:lpstr>
      <vt:lpstr>Arial</vt:lpstr>
      <vt:lpstr>Calibri Light</vt:lpstr>
      <vt:lpstr>Helvetica Light</vt:lpstr>
      <vt:lpstr>Lato</vt:lpstr>
      <vt:lpstr>Lato Bold</vt:lpstr>
      <vt:lpstr>Lato Regular</vt:lpstr>
      <vt:lpstr>Lato-Medium</vt:lpstr>
      <vt:lpstr>Lucida Grande</vt:lpstr>
      <vt:lpstr>Open Sans</vt:lpstr>
      <vt:lpstr>Segoe UI</vt:lpstr>
      <vt:lpstr>Verdana</vt:lpstr>
      <vt:lpstr>White</vt:lpstr>
      <vt:lpstr>PowerPoint Presentation</vt:lpstr>
      <vt:lpstr>   </vt:lpstr>
      <vt:lpstr>PowerPoint Presentation</vt:lpstr>
      <vt:lpstr>PowerPoint Presentation</vt:lpstr>
      <vt:lpstr>NL STEM Program Mission </vt:lpstr>
      <vt:lpstr>                       Sea Perch</vt:lpstr>
      <vt:lpstr>PowerPoint Presentation</vt:lpstr>
      <vt:lpstr>Sea Perch 2019 Challenge </vt:lpstr>
      <vt:lpstr>Sea Perch 2019 Challenge Results</vt:lpstr>
      <vt:lpstr>  Robotics</vt:lpstr>
      <vt:lpstr> LEGO Mindstorms EV3. </vt:lpstr>
      <vt:lpstr>     Quadcopter kits</vt:lpstr>
      <vt:lpstr>                        CyberPatriot </vt:lpstr>
      <vt:lpstr>Navy League Grant Program</vt:lpstr>
      <vt:lpstr>PowerPoint Presentation</vt:lpstr>
      <vt:lpst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Ellinport, Jeanne</dc:creator>
  <cp:lastModifiedBy>Veda Frye</cp:lastModifiedBy>
  <cp:revision>206</cp:revision>
  <dcterms:modified xsi:type="dcterms:W3CDTF">2019-10-18T13:02:37Z</dcterms:modified>
</cp:coreProperties>
</file>