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66" r:id="rId5"/>
    <p:sldId id="274" r:id="rId6"/>
    <p:sldId id="280" r:id="rId7"/>
    <p:sldId id="286" r:id="rId8"/>
    <p:sldId id="284" r:id="rId9"/>
    <p:sldId id="287" r:id="rId10"/>
    <p:sldId id="288" r:id="rId11"/>
    <p:sldId id="289" r:id="rId12"/>
    <p:sldId id="293" r:id="rId13"/>
    <p:sldId id="290" r:id="rId14"/>
    <p:sldId id="294" r:id="rId15"/>
    <p:sldId id="291" r:id="rId16"/>
    <p:sldId id="292" r:id="rId17"/>
    <p:sldId id="276" r:id="rId18"/>
  </p:sldIdLst>
  <p:sldSz cx="24384000" cy="13716000"/>
  <p:notesSz cx="7026275" cy="9312275"/>
  <p:defaultTextStyle>
    <a:lvl1pPr algn="ctr" defTabSz="825500">
      <a:defRPr sz="5000">
        <a:latin typeface="+mn-l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6B40E"/>
    <a:srgbClr val="00529C"/>
    <a:srgbClr val="054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D8257-F733-42BC-B644-58F9B6B9F13A}" v="23" dt="2024-08-28T19:47:25.82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3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Clarke" userId="a3fa1784-c174-4a38-8686-5203d00ebc1b" providerId="ADAL" clId="{779D8257-F733-42BC-B644-58F9B6B9F13A}"/>
    <pc:docChg chg="undo redo custSel addSld delSld modSld sldOrd">
      <pc:chgData name="Evan Clarke" userId="a3fa1784-c174-4a38-8686-5203d00ebc1b" providerId="ADAL" clId="{779D8257-F733-42BC-B644-58F9B6B9F13A}" dt="2024-08-28T19:47:27.774" v="1255" actId="1076"/>
      <pc:docMkLst>
        <pc:docMk/>
      </pc:docMkLst>
      <pc:sldChg chg="modSp mod">
        <pc:chgData name="Evan Clarke" userId="a3fa1784-c174-4a38-8686-5203d00ebc1b" providerId="ADAL" clId="{779D8257-F733-42BC-B644-58F9B6B9F13A}" dt="2024-08-28T18:44:49.027" v="81" actId="20577"/>
        <pc:sldMkLst>
          <pc:docMk/>
          <pc:sldMk cId="1486430242" sldId="266"/>
        </pc:sldMkLst>
        <pc:spChg chg="mod">
          <ac:chgData name="Evan Clarke" userId="a3fa1784-c174-4a38-8686-5203d00ebc1b" providerId="ADAL" clId="{779D8257-F733-42BC-B644-58F9B6B9F13A}" dt="2024-08-28T18:44:17.177" v="66" actId="20577"/>
          <ac:spMkLst>
            <pc:docMk/>
            <pc:sldMk cId="1486430242" sldId="266"/>
            <ac:spMk id="2" creationId="{859B8138-12EB-4E55-9D3C-55AA7022E8FC}"/>
          </ac:spMkLst>
        </pc:spChg>
        <pc:spChg chg="mod">
          <ac:chgData name="Evan Clarke" userId="a3fa1784-c174-4a38-8686-5203d00ebc1b" providerId="ADAL" clId="{779D8257-F733-42BC-B644-58F9B6B9F13A}" dt="2024-08-28T18:44:49.027" v="81" actId="20577"/>
          <ac:spMkLst>
            <pc:docMk/>
            <pc:sldMk cId="1486430242" sldId="266"/>
            <ac:spMk id="3" creationId="{969BF03F-89AC-4C92-A49D-0EAC24BCA977}"/>
          </ac:spMkLst>
        </pc:spChg>
      </pc:sldChg>
      <pc:sldChg chg="del">
        <pc:chgData name="Evan Clarke" userId="a3fa1784-c174-4a38-8686-5203d00ebc1b" providerId="ADAL" clId="{779D8257-F733-42BC-B644-58F9B6B9F13A}" dt="2024-08-28T19:17:42.127" v="581" actId="2696"/>
        <pc:sldMkLst>
          <pc:docMk/>
          <pc:sldMk cId="254486199" sldId="268"/>
        </pc:sldMkLst>
      </pc:sldChg>
      <pc:sldChg chg="addSp delSp modSp mod">
        <pc:chgData name="Evan Clarke" userId="a3fa1784-c174-4a38-8686-5203d00ebc1b" providerId="ADAL" clId="{779D8257-F733-42BC-B644-58F9B6B9F13A}" dt="2024-08-28T18:48:06.742" v="280" actId="1076"/>
        <pc:sldMkLst>
          <pc:docMk/>
          <pc:sldMk cId="3592382415" sldId="274"/>
        </pc:sldMkLst>
        <pc:spChg chg="add del mod">
          <ac:chgData name="Evan Clarke" userId="a3fa1784-c174-4a38-8686-5203d00ebc1b" providerId="ADAL" clId="{779D8257-F733-42BC-B644-58F9B6B9F13A}" dt="2024-08-28T18:47:50.349" v="253" actId="21"/>
          <ac:spMkLst>
            <pc:docMk/>
            <pc:sldMk cId="3592382415" sldId="274"/>
            <ac:spMk id="2" creationId="{7032A1F4-772F-22D0-A7E1-C3ED0CCB4B51}"/>
          </ac:spMkLst>
        </pc:spChg>
        <pc:spChg chg="mod">
          <ac:chgData name="Evan Clarke" userId="a3fa1784-c174-4a38-8686-5203d00ebc1b" providerId="ADAL" clId="{779D8257-F733-42BC-B644-58F9B6B9F13A}" dt="2024-08-28T18:46:13.290" v="219" actId="1076"/>
          <ac:spMkLst>
            <pc:docMk/>
            <pc:sldMk cId="3592382415" sldId="274"/>
            <ac:spMk id="5" creationId="{EC50F05B-FDA7-7B20-ED7F-AD161FB66241}"/>
          </ac:spMkLst>
        </pc:spChg>
        <pc:spChg chg="mod">
          <ac:chgData name="Evan Clarke" userId="a3fa1784-c174-4a38-8686-5203d00ebc1b" providerId="ADAL" clId="{779D8257-F733-42BC-B644-58F9B6B9F13A}" dt="2024-08-28T18:48:06.742" v="280" actId="1076"/>
          <ac:spMkLst>
            <pc:docMk/>
            <pc:sldMk cId="3592382415" sldId="274"/>
            <ac:spMk id="7" creationId="{E75A2B0E-3995-D6D3-59D9-3276A14ED166}"/>
          </ac:spMkLst>
        </pc:spChg>
      </pc:sldChg>
      <pc:sldChg chg="del">
        <pc:chgData name="Evan Clarke" userId="a3fa1784-c174-4a38-8686-5203d00ebc1b" providerId="ADAL" clId="{779D8257-F733-42BC-B644-58F9B6B9F13A}" dt="2024-08-28T19:19:54.243" v="737" actId="2696"/>
        <pc:sldMkLst>
          <pc:docMk/>
          <pc:sldMk cId="824166430" sldId="275"/>
        </pc:sldMkLst>
      </pc:sldChg>
      <pc:sldChg chg="modSp mod">
        <pc:chgData name="Evan Clarke" userId="a3fa1784-c174-4a38-8686-5203d00ebc1b" providerId="ADAL" clId="{779D8257-F733-42BC-B644-58F9B6B9F13A}" dt="2024-08-28T19:17:38.055" v="580" actId="20577"/>
        <pc:sldMkLst>
          <pc:docMk/>
          <pc:sldMk cId="3315759504" sldId="276"/>
        </pc:sldMkLst>
        <pc:spChg chg="mod">
          <ac:chgData name="Evan Clarke" userId="a3fa1784-c174-4a38-8686-5203d00ebc1b" providerId="ADAL" clId="{779D8257-F733-42BC-B644-58F9B6B9F13A}" dt="2024-08-28T19:17:31.985" v="576" actId="20577"/>
          <ac:spMkLst>
            <pc:docMk/>
            <pc:sldMk cId="3315759504" sldId="276"/>
            <ac:spMk id="2" creationId="{40B3D16C-55F2-4019-9F08-1E76FEBA762A}"/>
          </ac:spMkLst>
        </pc:spChg>
        <pc:spChg chg="mod">
          <ac:chgData name="Evan Clarke" userId="a3fa1784-c174-4a38-8686-5203d00ebc1b" providerId="ADAL" clId="{779D8257-F733-42BC-B644-58F9B6B9F13A}" dt="2024-08-28T19:17:38.055" v="580" actId="20577"/>
          <ac:spMkLst>
            <pc:docMk/>
            <pc:sldMk cId="3315759504" sldId="276"/>
            <ac:spMk id="4" creationId="{5330D141-D25C-E4F6-0191-6220019E1875}"/>
          </ac:spMkLst>
        </pc:spChg>
      </pc:sldChg>
      <pc:sldChg chg="del">
        <pc:chgData name="Evan Clarke" userId="a3fa1784-c174-4a38-8686-5203d00ebc1b" providerId="ADAL" clId="{779D8257-F733-42BC-B644-58F9B6B9F13A}" dt="2024-08-28T19:18:31.243" v="583" actId="2696"/>
        <pc:sldMkLst>
          <pc:docMk/>
          <pc:sldMk cId="3988208516" sldId="277"/>
        </pc:sldMkLst>
      </pc:sldChg>
      <pc:sldChg chg="del">
        <pc:chgData name="Evan Clarke" userId="a3fa1784-c174-4a38-8686-5203d00ebc1b" providerId="ADAL" clId="{779D8257-F733-42BC-B644-58F9B6B9F13A}" dt="2024-08-28T19:18:27.114" v="582" actId="2696"/>
        <pc:sldMkLst>
          <pc:docMk/>
          <pc:sldMk cId="2798836451" sldId="279"/>
        </pc:sldMkLst>
      </pc:sldChg>
      <pc:sldChg chg="modSp mod ord">
        <pc:chgData name="Evan Clarke" userId="a3fa1784-c174-4a38-8686-5203d00ebc1b" providerId="ADAL" clId="{779D8257-F733-42BC-B644-58F9B6B9F13A}" dt="2024-08-28T19:44:51.128" v="1172" actId="20577"/>
        <pc:sldMkLst>
          <pc:docMk/>
          <pc:sldMk cId="1912029505" sldId="280"/>
        </pc:sldMkLst>
        <pc:spChg chg="mod">
          <ac:chgData name="Evan Clarke" userId="a3fa1784-c174-4a38-8686-5203d00ebc1b" providerId="ADAL" clId="{779D8257-F733-42BC-B644-58F9B6B9F13A}" dt="2024-08-28T19:44:51.128" v="1172" actId="20577"/>
          <ac:spMkLst>
            <pc:docMk/>
            <pc:sldMk cId="1912029505" sldId="280"/>
            <ac:spMk id="4" creationId="{5330D141-D25C-E4F6-0191-6220019E1875}"/>
          </ac:spMkLst>
        </pc:spChg>
      </pc:sldChg>
      <pc:sldChg chg="del">
        <pc:chgData name="Evan Clarke" userId="a3fa1784-c174-4a38-8686-5203d00ebc1b" providerId="ADAL" clId="{779D8257-F733-42BC-B644-58F9B6B9F13A}" dt="2024-08-28T19:18:47.221" v="587" actId="2696"/>
        <pc:sldMkLst>
          <pc:docMk/>
          <pc:sldMk cId="2425756808" sldId="282"/>
        </pc:sldMkLst>
      </pc:sldChg>
      <pc:sldChg chg="del">
        <pc:chgData name="Evan Clarke" userId="a3fa1784-c174-4a38-8686-5203d00ebc1b" providerId="ADAL" clId="{779D8257-F733-42BC-B644-58F9B6B9F13A}" dt="2024-08-28T19:18:39.544" v="584" actId="2696"/>
        <pc:sldMkLst>
          <pc:docMk/>
          <pc:sldMk cId="1058633359" sldId="283"/>
        </pc:sldMkLst>
      </pc:sldChg>
      <pc:sldChg chg="addSp delSp modSp mod chgLayout">
        <pc:chgData name="Evan Clarke" userId="a3fa1784-c174-4a38-8686-5203d00ebc1b" providerId="ADAL" clId="{779D8257-F733-42BC-B644-58F9B6B9F13A}" dt="2024-08-28T19:47:02.170" v="1246" actId="1076"/>
        <pc:sldMkLst>
          <pc:docMk/>
          <pc:sldMk cId="394658557" sldId="284"/>
        </pc:sldMkLst>
        <pc:spChg chg="add del mod">
          <ac:chgData name="Evan Clarke" userId="a3fa1784-c174-4a38-8686-5203d00ebc1b" providerId="ADAL" clId="{779D8257-F733-42BC-B644-58F9B6B9F13A}" dt="2024-08-28T18:48:57.190" v="281" actId="6264"/>
          <ac:spMkLst>
            <pc:docMk/>
            <pc:sldMk cId="394658557" sldId="284"/>
            <ac:spMk id="2" creationId="{BB07AE38-773D-5EA1-9F79-86E26BF2578A}"/>
          </ac:spMkLst>
        </pc:spChg>
        <pc:spChg chg="add mod">
          <ac:chgData name="Evan Clarke" userId="a3fa1784-c174-4a38-8686-5203d00ebc1b" providerId="ADAL" clId="{779D8257-F733-42BC-B644-58F9B6B9F13A}" dt="2024-08-28T19:47:00.710" v="1245" actId="1076"/>
          <ac:spMkLst>
            <pc:docMk/>
            <pc:sldMk cId="394658557" sldId="284"/>
            <ac:spMk id="4" creationId="{D3CA651C-368F-9E43-9820-32FE8A355A65}"/>
          </ac:spMkLst>
        </pc:spChg>
        <pc:spChg chg="mod ord">
          <ac:chgData name="Evan Clarke" userId="a3fa1784-c174-4a38-8686-5203d00ebc1b" providerId="ADAL" clId="{779D8257-F733-42BC-B644-58F9B6B9F13A}" dt="2024-08-28T18:51:21.509" v="344"/>
          <ac:spMkLst>
            <pc:docMk/>
            <pc:sldMk cId="394658557" sldId="284"/>
            <ac:spMk id="5" creationId="{EC50F05B-FDA7-7B20-ED7F-AD161FB66241}"/>
          </ac:spMkLst>
        </pc:spChg>
        <pc:spChg chg="mod">
          <ac:chgData name="Evan Clarke" userId="a3fa1784-c174-4a38-8686-5203d00ebc1b" providerId="ADAL" clId="{779D8257-F733-42BC-B644-58F9B6B9F13A}" dt="2024-08-28T18:49:08.465" v="289"/>
          <ac:spMkLst>
            <pc:docMk/>
            <pc:sldMk cId="394658557" sldId="284"/>
            <ac:spMk id="7" creationId="{E75A2B0E-3995-D6D3-59D9-3276A14ED166}"/>
          </ac:spMkLst>
        </pc:spChg>
        <pc:spChg chg="add del">
          <ac:chgData name="Evan Clarke" userId="a3fa1784-c174-4a38-8686-5203d00ebc1b" providerId="ADAL" clId="{779D8257-F733-42BC-B644-58F9B6B9F13A}" dt="2024-08-28T19:46:44.744" v="1241" actId="22"/>
          <ac:spMkLst>
            <pc:docMk/>
            <pc:sldMk cId="394658557" sldId="284"/>
            <ac:spMk id="8" creationId="{5B7DF722-36CD-BEA5-9D02-0FF5573C93DD}"/>
          </ac:spMkLst>
        </pc:spChg>
        <pc:picChg chg="add mod">
          <ac:chgData name="Evan Clarke" userId="a3fa1784-c174-4a38-8686-5203d00ebc1b" providerId="ADAL" clId="{779D8257-F733-42BC-B644-58F9B6B9F13A}" dt="2024-08-28T19:47:02.170" v="1246" actId="1076"/>
          <ac:picMkLst>
            <pc:docMk/>
            <pc:sldMk cId="394658557" sldId="284"/>
            <ac:picMk id="2050" creationId="{635CAA07-125A-ABB9-7D60-9CDED06CFCF3}"/>
          </ac:picMkLst>
        </pc:picChg>
      </pc:sldChg>
      <pc:sldChg chg="del">
        <pc:chgData name="Evan Clarke" userId="a3fa1784-c174-4a38-8686-5203d00ebc1b" providerId="ADAL" clId="{779D8257-F733-42BC-B644-58F9B6B9F13A}" dt="2024-08-28T19:18:55.342" v="588" actId="2696"/>
        <pc:sldMkLst>
          <pc:docMk/>
          <pc:sldMk cId="3982810677" sldId="285"/>
        </pc:sldMkLst>
      </pc:sldChg>
      <pc:sldChg chg="addSp modSp add mod">
        <pc:chgData name="Evan Clarke" userId="a3fa1784-c174-4a38-8686-5203d00ebc1b" providerId="ADAL" clId="{779D8257-F733-42BC-B644-58F9B6B9F13A}" dt="2024-08-28T18:48:01.391" v="279" actId="20577"/>
        <pc:sldMkLst>
          <pc:docMk/>
          <pc:sldMk cId="3542337216" sldId="286"/>
        </pc:sldMkLst>
        <pc:spChg chg="add mod">
          <ac:chgData name="Evan Clarke" userId="a3fa1784-c174-4a38-8686-5203d00ebc1b" providerId="ADAL" clId="{779D8257-F733-42BC-B644-58F9B6B9F13A}" dt="2024-08-28T18:47:56.265" v="256" actId="1076"/>
          <ac:spMkLst>
            <pc:docMk/>
            <pc:sldMk cId="3542337216" sldId="286"/>
            <ac:spMk id="2" creationId="{7032A1F4-772F-22D0-A7E1-C3ED0CCB4B51}"/>
          </ac:spMkLst>
        </pc:spChg>
        <pc:spChg chg="mod">
          <ac:chgData name="Evan Clarke" userId="a3fa1784-c174-4a38-8686-5203d00ebc1b" providerId="ADAL" clId="{779D8257-F733-42BC-B644-58F9B6B9F13A}" dt="2024-08-28T18:48:01.391" v="279" actId="20577"/>
          <ac:spMkLst>
            <pc:docMk/>
            <pc:sldMk cId="3542337216" sldId="286"/>
            <ac:spMk id="5" creationId="{EC50F05B-FDA7-7B20-ED7F-AD161FB66241}"/>
          </ac:spMkLst>
        </pc:spChg>
        <pc:spChg chg="mod">
          <ac:chgData name="Evan Clarke" userId="a3fa1784-c174-4a38-8686-5203d00ebc1b" providerId="ADAL" clId="{779D8257-F733-42BC-B644-58F9B6B9F13A}" dt="2024-08-28T18:47:53.963" v="254" actId="20577"/>
          <ac:spMkLst>
            <pc:docMk/>
            <pc:sldMk cId="3542337216" sldId="286"/>
            <ac:spMk id="7" creationId="{E75A2B0E-3995-D6D3-59D9-3276A14ED166}"/>
          </ac:spMkLst>
        </pc:spChg>
      </pc:sldChg>
      <pc:sldChg chg="addSp delSp modSp add mod">
        <pc:chgData name="Evan Clarke" userId="a3fa1784-c174-4a38-8686-5203d00ebc1b" providerId="ADAL" clId="{779D8257-F733-42BC-B644-58F9B6B9F13A}" dt="2024-08-28T19:47:27.774" v="1255" actId="1076"/>
        <pc:sldMkLst>
          <pc:docMk/>
          <pc:sldMk cId="276977515" sldId="287"/>
        </pc:sldMkLst>
        <pc:spChg chg="add">
          <ac:chgData name="Evan Clarke" userId="a3fa1784-c174-4a38-8686-5203d00ebc1b" providerId="ADAL" clId="{779D8257-F733-42BC-B644-58F9B6B9F13A}" dt="2024-08-28T18:52:13.437" v="381"/>
          <ac:spMkLst>
            <pc:docMk/>
            <pc:sldMk cId="276977515" sldId="287"/>
            <ac:spMk id="2" creationId="{D45703D7-FBE0-CC2A-BD49-6CFEAD37C435}"/>
          </ac:spMkLst>
        </pc:spChg>
        <pc:spChg chg="add mod">
          <ac:chgData name="Evan Clarke" userId="a3fa1784-c174-4a38-8686-5203d00ebc1b" providerId="ADAL" clId="{779D8257-F733-42BC-B644-58F9B6B9F13A}" dt="2024-08-28T18:52:16.845" v="383"/>
          <ac:spMkLst>
            <pc:docMk/>
            <pc:sldMk cId="276977515" sldId="287"/>
            <ac:spMk id="3" creationId="{4E314C8E-8326-FF82-0BD6-11D918DDD0CE}"/>
          </ac:spMkLst>
        </pc:spChg>
        <pc:spChg chg="del mod">
          <ac:chgData name="Evan Clarke" userId="a3fa1784-c174-4a38-8686-5203d00ebc1b" providerId="ADAL" clId="{779D8257-F733-42BC-B644-58F9B6B9F13A}" dt="2024-08-28T18:52:17.580" v="385"/>
          <ac:spMkLst>
            <pc:docMk/>
            <pc:sldMk cId="276977515" sldId="287"/>
            <ac:spMk id="4" creationId="{D3CA651C-368F-9E43-9820-32FE8A355A65}"/>
          </ac:spMkLst>
        </pc:spChg>
        <pc:spChg chg="mod">
          <ac:chgData name="Evan Clarke" userId="a3fa1784-c174-4a38-8686-5203d00ebc1b" providerId="ADAL" clId="{779D8257-F733-42BC-B644-58F9B6B9F13A}" dt="2024-08-28T19:47:15.846" v="1250" actId="1076"/>
          <ac:spMkLst>
            <pc:docMk/>
            <pc:sldMk cId="276977515" sldId="287"/>
            <ac:spMk id="5" creationId="{EC50F05B-FDA7-7B20-ED7F-AD161FB66241}"/>
          </ac:spMkLst>
        </pc:spChg>
        <pc:spChg chg="add del mod">
          <ac:chgData name="Evan Clarke" userId="a3fa1784-c174-4a38-8686-5203d00ebc1b" providerId="ADAL" clId="{779D8257-F733-42BC-B644-58F9B6B9F13A}" dt="2024-08-28T19:01:22.345" v="389" actId="478"/>
          <ac:spMkLst>
            <pc:docMk/>
            <pc:sldMk cId="276977515" sldId="287"/>
            <ac:spMk id="6" creationId="{DE8872BD-87D7-A2FE-E3A0-3EEB3E7A2FEE}"/>
          </ac:spMkLst>
        </pc:spChg>
        <pc:spChg chg="mod">
          <ac:chgData name="Evan Clarke" userId="a3fa1784-c174-4a38-8686-5203d00ebc1b" providerId="ADAL" clId="{779D8257-F733-42BC-B644-58F9B6B9F13A}" dt="2024-08-28T19:01:36.798" v="396" actId="14100"/>
          <ac:spMkLst>
            <pc:docMk/>
            <pc:sldMk cId="276977515" sldId="287"/>
            <ac:spMk id="7" creationId="{E75A2B0E-3995-D6D3-59D9-3276A14ED166}"/>
          </ac:spMkLst>
        </pc:spChg>
        <pc:spChg chg="add mod">
          <ac:chgData name="Evan Clarke" userId="a3fa1784-c174-4a38-8686-5203d00ebc1b" providerId="ADAL" clId="{779D8257-F733-42BC-B644-58F9B6B9F13A}" dt="2024-08-28T19:47:27.774" v="1255" actId="1076"/>
          <ac:spMkLst>
            <pc:docMk/>
            <pc:sldMk cId="276977515" sldId="287"/>
            <ac:spMk id="9" creationId="{FC07A353-8191-BF06-82C3-C04BF1FE7AFC}"/>
          </ac:spMkLst>
        </pc:spChg>
        <pc:picChg chg="add mod">
          <ac:chgData name="Evan Clarke" userId="a3fa1784-c174-4a38-8686-5203d00ebc1b" providerId="ADAL" clId="{779D8257-F733-42BC-B644-58F9B6B9F13A}" dt="2024-08-28T19:47:25.829" v="1254" actId="14100"/>
          <ac:picMkLst>
            <pc:docMk/>
            <pc:sldMk cId="276977515" sldId="287"/>
            <ac:picMk id="1029" creationId="{36625A37-5955-4CBC-0401-E30927733FF5}"/>
          </ac:picMkLst>
        </pc:picChg>
      </pc:sldChg>
      <pc:sldChg chg="addSp delSp modSp new del mod">
        <pc:chgData name="Evan Clarke" userId="a3fa1784-c174-4a38-8686-5203d00ebc1b" providerId="ADAL" clId="{779D8257-F733-42BC-B644-58F9B6B9F13A}" dt="2024-08-28T18:47:46.522" v="250" actId="680"/>
        <pc:sldMkLst>
          <pc:docMk/>
          <pc:sldMk cId="1997214895" sldId="287"/>
        </pc:sldMkLst>
        <pc:spChg chg="mod">
          <ac:chgData name="Evan Clarke" userId="a3fa1784-c174-4a38-8686-5203d00ebc1b" providerId="ADAL" clId="{779D8257-F733-42BC-B644-58F9B6B9F13A}" dt="2024-08-28T18:47:46.073" v="249"/>
          <ac:spMkLst>
            <pc:docMk/>
            <pc:sldMk cId="1997214895" sldId="287"/>
            <ac:spMk id="2" creationId="{DBEFAAE6-AC3D-C1F4-704C-29706525CA82}"/>
          </ac:spMkLst>
        </pc:spChg>
        <pc:spChg chg="add del">
          <ac:chgData name="Evan Clarke" userId="a3fa1784-c174-4a38-8686-5203d00ebc1b" providerId="ADAL" clId="{779D8257-F733-42BC-B644-58F9B6B9F13A}" dt="2024-08-28T18:47:44.959" v="248" actId="22"/>
          <ac:spMkLst>
            <pc:docMk/>
            <pc:sldMk cId="1997214895" sldId="287"/>
            <ac:spMk id="4" creationId="{A7E77D27-1758-E9FC-4F79-8EC52C28EBE7}"/>
          </ac:spMkLst>
        </pc:spChg>
      </pc:sldChg>
      <pc:sldChg chg="modSp add del mod">
        <pc:chgData name="Evan Clarke" userId="a3fa1784-c174-4a38-8686-5203d00ebc1b" providerId="ADAL" clId="{779D8257-F733-42BC-B644-58F9B6B9F13A}" dt="2024-08-28T18:50:53.631" v="302" actId="2890"/>
        <pc:sldMkLst>
          <pc:docMk/>
          <pc:sldMk cId="4283378111" sldId="287"/>
        </pc:sldMkLst>
        <pc:spChg chg="mod">
          <ac:chgData name="Evan Clarke" userId="a3fa1784-c174-4a38-8686-5203d00ebc1b" providerId="ADAL" clId="{779D8257-F733-42BC-B644-58F9B6B9F13A}" dt="2024-08-28T18:50:51.323" v="301"/>
          <ac:spMkLst>
            <pc:docMk/>
            <pc:sldMk cId="4283378111" sldId="287"/>
            <ac:spMk id="5" creationId="{EC50F05B-FDA7-7B20-ED7F-AD161FB66241}"/>
          </ac:spMkLst>
        </pc:spChg>
      </pc:sldChg>
      <pc:sldChg chg="addSp modSp add mod">
        <pc:chgData name="Evan Clarke" userId="a3fa1784-c174-4a38-8686-5203d00ebc1b" providerId="ADAL" clId="{779D8257-F733-42BC-B644-58F9B6B9F13A}" dt="2024-08-28T19:08:02.892" v="454" actId="20577"/>
        <pc:sldMkLst>
          <pc:docMk/>
          <pc:sldMk cId="4076789124" sldId="288"/>
        </pc:sldMkLst>
        <pc:spChg chg="add mod">
          <ac:chgData name="Evan Clarke" userId="a3fa1784-c174-4a38-8686-5203d00ebc1b" providerId="ADAL" clId="{779D8257-F733-42BC-B644-58F9B6B9F13A}" dt="2024-08-28T19:07:08.676" v="419" actId="1076"/>
          <ac:spMkLst>
            <pc:docMk/>
            <pc:sldMk cId="4076789124" sldId="288"/>
            <ac:spMk id="3" creationId="{478631DC-AD38-5D66-3F30-CCFDAD47C41C}"/>
          </ac:spMkLst>
        </pc:spChg>
        <pc:spChg chg="mod">
          <ac:chgData name="Evan Clarke" userId="a3fa1784-c174-4a38-8686-5203d00ebc1b" providerId="ADAL" clId="{779D8257-F733-42BC-B644-58F9B6B9F13A}" dt="2024-08-28T19:06:42.738" v="411"/>
          <ac:spMkLst>
            <pc:docMk/>
            <pc:sldMk cId="4076789124" sldId="288"/>
            <ac:spMk id="5" creationId="{EC50F05B-FDA7-7B20-ED7F-AD161FB66241}"/>
          </ac:spMkLst>
        </pc:spChg>
        <pc:spChg chg="mod">
          <ac:chgData name="Evan Clarke" userId="a3fa1784-c174-4a38-8686-5203d00ebc1b" providerId="ADAL" clId="{779D8257-F733-42BC-B644-58F9B6B9F13A}" dt="2024-08-28T19:08:02.892" v="454" actId="20577"/>
          <ac:spMkLst>
            <pc:docMk/>
            <pc:sldMk cId="4076789124" sldId="288"/>
            <ac:spMk id="9" creationId="{FC07A353-8191-BF06-82C3-C04BF1FE7AFC}"/>
          </ac:spMkLst>
        </pc:spChg>
      </pc:sldChg>
      <pc:sldChg chg="delSp modSp add mod">
        <pc:chgData name="Evan Clarke" userId="a3fa1784-c174-4a38-8686-5203d00ebc1b" providerId="ADAL" clId="{779D8257-F733-42BC-B644-58F9B6B9F13A}" dt="2024-08-28T19:09:06.481" v="504" actId="20577"/>
        <pc:sldMkLst>
          <pc:docMk/>
          <pc:sldMk cId="2859501565" sldId="289"/>
        </pc:sldMkLst>
        <pc:spChg chg="del mod">
          <ac:chgData name="Evan Clarke" userId="a3fa1784-c174-4a38-8686-5203d00ebc1b" providerId="ADAL" clId="{779D8257-F733-42BC-B644-58F9B6B9F13A}" dt="2024-08-28T19:08:56.101" v="472"/>
          <ac:spMkLst>
            <pc:docMk/>
            <pc:sldMk cId="2859501565" sldId="289"/>
            <ac:spMk id="3" creationId="{478631DC-AD38-5D66-3F30-CCFDAD47C41C}"/>
          </ac:spMkLst>
        </pc:spChg>
        <pc:spChg chg="mod">
          <ac:chgData name="Evan Clarke" userId="a3fa1784-c174-4a38-8686-5203d00ebc1b" providerId="ADAL" clId="{779D8257-F733-42BC-B644-58F9B6B9F13A}" dt="2024-08-28T19:08:23.984" v="461"/>
          <ac:spMkLst>
            <pc:docMk/>
            <pc:sldMk cId="2859501565" sldId="289"/>
            <ac:spMk id="5" creationId="{EC50F05B-FDA7-7B20-ED7F-AD161FB66241}"/>
          </ac:spMkLst>
        </pc:spChg>
        <pc:spChg chg="mod">
          <ac:chgData name="Evan Clarke" userId="a3fa1784-c174-4a38-8686-5203d00ebc1b" providerId="ADAL" clId="{779D8257-F733-42BC-B644-58F9B6B9F13A}" dt="2024-08-28T19:09:06.481" v="504" actId="20577"/>
          <ac:spMkLst>
            <pc:docMk/>
            <pc:sldMk cId="2859501565" sldId="289"/>
            <ac:spMk id="9" creationId="{FC07A353-8191-BF06-82C3-C04BF1FE7AFC}"/>
          </ac:spMkLst>
        </pc:spChg>
      </pc:sldChg>
      <pc:sldChg chg="modSp add mod">
        <pc:chgData name="Evan Clarke" userId="a3fa1784-c174-4a38-8686-5203d00ebc1b" providerId="ADAL" clId="{779D8257-F733-42BC-B644-58F9B6B9F13A}" dt="2024-08-28T19:14:15.615" v="516"/>
        <pc:sldMkLst>
          <pc:docMk/>
          <pc:sldMk cId="3054936727" sldId="290"/>
        </pc:sldMkLst>
        <pc:spChg chg="mod">
          <ac:chgData name="Evan Clarke" userId="a3fa1784-c174-4a38-8686-5203d00ebc1b" providerId="ADAL" clId="{779D8257-F733-42BC-B644-58F9B6B9F13A}" dt="2024-08-28T19:14:15.615" v="516"/>
          <ac:spMkLst>
            <pc:docMk/>
            <pc:sldMk cId="3054936727" sldId="290"/>
            <ac:spMk id="5" creationId="{EC50F05B-FDA7-7B20-ED7F-AD161FB66241}"/>
          </ac:spMkLst>
        </pc:spChg>
        <pc:spChg chg="mod">
          <ac:chgData name="Evan Clarke" userId="a3fa1784-c174-4a38-8686-5203d00ebc1b" providerId="ADAL" clId="{779D8257-F733-42BC-B644-58F9B6B9F13A}" dt="2024-08-28T19:14:00.977" v="513" actId="207"/>
          <ac:spMkLst>
            <pc:docMk/>
            <pc:sldMk cId="3054936727" sldId="290"/>
            <ac:spMk id="9" creationId="{FC07A353-8191-BF06-82C3-C04BF1FE7AFC}"/>
          </ac:spMkLst>
        </pc:spChg>
      </pc:sldChg>
      <pc:sldChg chg="modSp add mod">
        <pc:chgData name="Evan Clarke" userId="a3fa1784-c174-4a38-8686-5203d00ebc1b" providerId="ADAL" clId="{779D8257-F733-42BC-B644-58F9B6B9F13A}" dt="2024-08-28T19:16:47.446" v="527" actId="207"/>
        <pc:sldMkLst>
          <pc:docMk/>
          <pc:sldMk cId="1760411251" sldId="291"/>
        </pc:sldMkLst>
        <pc:spChg chg="mod">
          <ac:chgData name="Evan Clarke" userId="a3fa1784-c174-4a38-8686-5203d00ebc1b" providerId="ADAL" clId="{779D8257-F733-42BC-B644-58F9B6B9F13A}" dt="2024-08-28T19:16:34.237" v="520"/>
          <ac:spMkLst>
            <pc:docMk/>
            <pc:sldMk cId="1760411251" sldId="291"/>
            <ac:spMk id="5" creationId="{EC50F05B-FDA7-7B20-ED7F-AD161FB66241}"/>
          </ac:spMkLst>
        </pc:spChg>
        <pc:spChg chg="mod">
          <ac:chgData name="Evan Clarke" userId="a3fa1784-c174-4a38-8686-5203d00ebc1b" providerId="ADAL" clId="{779D8257-F733-42BC-B644-58F9B6B9F13A}" dt="2024-08-28T19:16:47.446" v="527" actId="207"/>
          <ac:spMkLst>
            <pc:docMk/>
            <pc:sldMk cId="1760411251" sldId="291"/>
            <ac:spMk id="9" creationId="{FC07A353-8191-BF06-82C3-C04BF1FE7AFC}"/>
          </ac:spMkLst>
        </pc:spChg>
      </pc:sldChg>
      <pc:sldChg chg="add del">
        <pc:chgData name="Evan Clarke" userId="a3fa1784-c174-4a38-8686-5203d00ebc1b" providerId="ADAL" clId="{779D8257-F733-42BC-B644-58F9B6B9F13A}" dt="2024-08-28T19:18:45.181" v="586" actId="2696"/>
        <pc:sldMkLst>
          <pc:docMk/>
          <pc:sldMk cId="3175421430" sldId="292"/>
        </pc:sldMkLst>
      </pc:sldChg>
      <pc:sldChg chg="modSp add mod ord">
        <pc:chgData name="Evan Clarke" userId="a3fa1784-c174-4a38-8686-5203d00ebc1b" providerId="ADAL" clId="{779D8257-F733-42BC-B644-58F9B6B9F13A}" dt="2024-08-28T19:46:38.811" v="1239" actId="403"/>
        <pc:sldMkLst>
          <pc:docMk/>
          <pc:sldMk cId="3659770743" sldId="292"/>
        </pc:sldMkLst>
        <pc:spChg chg="mod">
          <ac:chgData name="Evan Clarke" userId="a3fa1784-c174-4a38-8686-5203d00ebc1b" providerId="ADAL" clId="{779D8257-F733-42BC-B644-58F9B6B9F13A}" dt="2024-08-28T19:23:54.748" v="753" actId="20577"/>
          <ac:spMkLst>
            <pc:docMk/>
            <pc:sldMk cId="3659770743" sldId="292"/>
            <ac:spMk id="2" creationId="{40B3D16C-55F2-4019-9F08-1E76FEBA762A}"/>
          </ac:spMkLst>
        </pc:spChg>
        <pc:spChg chg="mod">
          <ac:chgData name="Evan Clarke" userId="a3fa1784-c174-4a38-8686-5203d00ebc1b" providerId="ADAL" clId="{779D8257-F733-42BC-B644-58F9B6B9F13A}" dt="2024-08-28T19:46:38.811" v="1239" actId="403"/>
          <ac:spMkLst>
            <pc:docMk/>
            <pc:sldMk cId="3659770743" sldId="292"/>
            <ac:spMk id="4" creationId="{5330D141-D25C-E4F6-0191-6220019E1875}"/>
          </ac:spMkLst>
        </pc:spChg>
      </pc:sldChg>
      <pc:sldChg chg="modSp add mod">
        <pc:chgData name="Evan Clarke" userId="a3fa1784-c174-4a38-8686-5203d00ebc1b" providerId="ADAL" clId="{779D8257-F733-42BC-B644-58F9B6B9F13A}" dt="2024-08-28T19:31:38.213" v="1072" actId="1076"/>
        <pc:sldMkLst>
          <pc:docMk/>
          <pc:sldMk cId="1969022836" sldId="293"/>
        </pc:sldMkLst>
        <pc:spChg chg="mod">
          <ac:chgData name="Evan Clarke" userId="a3fa1784-c174-4a38-8686-5203d00ebc1b" providerId="ADAL" clId="{779D8257-F733-42BC-B644-58F9B6B9F13A}" dt="2024-08-28T19:31:05.400" v="1066"/>
          <ac:spMkLst>
            <pc:docMk/>
            <pc:sldMk cId="1969022836" sldId="293"/>
            <ac:spMk id="5" creationId="{EC50F05B-FDA7-7B20-ED7F-AD161FB66241}"/>
          </ac:spMkLst>
        </pc:spChg>
        <pc:spChg chg="mod">
          <ac:chgData name="Evan Clarke" userId="a3fa1784-c174-4a38-8686-5203d00ebc1b" providerId="ADAL" clId="{779D8257-F733-42BC-B644-58F9B6B9F13A}" dt="2024-08-28T19:31:38.213" v="1072" actId="1076"/>
          <ac:spMkLst>
            <pc:docMk/>
            <pc:sldMk cId="1969022836" sldId="293"/>
            <ac:spMk id="9" creationId="{FC07A353-8191-BF06-82C3-C04BF1FE7AFC}"/>
          </ac:spMkLst>
        </pc:spChg>
      </pc:sldChg>
      <pc:sldChg chg="modSp add mod ord">
        <pc:chgData name="Evan Clarke" userId="a3fa1784-c174-4a38-8686-5203d00ebc1b" providerId="ADAL" clId="{779D8257-F733-42BC-B644-58F9B6B9F13A}" dt="2024-08-28T19:44:16.458" v="1121"/>
        <pc:sldMkLst>
          <pc:docMk/>
          <pc:sldMk cId="3639010014" sldId="294"/>
        </pc:sldMkLst>
        <pc:spChg chg="mod">
          <ac:chgData name="Evan Clarke" userId="a3fa1784-c174-4a38-8686-5203d00ebc1b" providerId="ADAL" clId="{779D8257-F733-42BC-B644-58F9B6B9F13A}" dt="2024-08-28T19:32:20.124" v="1097" actId="20577"/>
          <ac:spMkLst>
            <pc:docMk/>
            <pc:sldMk cId="3639010014" sldId="294"/>
            <ac:spMk id="5" creationId="{EC50F05B-FDA7-7B20-ED7F-AD161FB66241}"/>
          </ac:spMkLst>
        </pc:spChg>
        <pc:spChg chg="mod">
          <ac:chgData name="Evan Clarke" userId="a3fa1784-c174-4a38-8686-5203d00ebc1b" providerId="ADAL" clId="{779D8257-F733-42BC-B644-58F9B6B9F13A}" dt="2024-08-28T19:32:59.481" v="1119" actId="20577"/>
          <ac:spMkLst>
            <pc:docMk/>
            <pc:sldMk cId="3639010014" sldId="294"/>
            <ac:spMk id="9" creationId="{FC07A353-8191-BF06-82C3-C04BF1FE7AF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5356" cy="467522"/>
          </a:xfrm>
          <a:prstGeom prst="rect">
            <a:avLst/>
          </a:prstGeom>
        </p:spPr>
        <p:txBody>
          <a:bodyPr vert="horz" lIns="91605" tIns="45802" rIns="91605" bIns="45802" rtlCol="0"/>
          <a:lstStyle>
            <a:lvl1pPr algn="l">
              <a:defRPr sz="1200"/>
            </a:lvl1pPr>
          </a:lstStyle>
          <a:p>
            <a:endParaRPr lang="en-US"/>
          </a:p>
        </p:txBody>
      </p:sp>
      <p:sp>
        <p:nvSpPr>
          <p:cNvPr id="3" name="Date Placeholder 2"/>
          <p:cNvSpPr>
            <a:spLocks noGrp="1"/>
          </p:cNvSpPr>
          <p:nvPr>
            <p:ph type="dt" sz="quarter" idx="1"/>
          </p:nvPr>
        </p:nvSpPr>
        <p:spPr>
          <a:xfrm>
            <a:off x="3979329" y="2"/>
            <a:ext cx="3045356" cy="467522"/>
          </a:xfrm>
          <a:prstGeom prst="rect">
            <a:avLst/>
          </a:prstGeom>
        </p:spPr>
        <p:txBody>
          <a:bodyPr vert="horz" lIns="91605" tIns="45802" rIns="91605" bIns="45802" rtlCol="0"/>
          <a:lstStyle>
            <a:lvl1pPr algn="r">
              <a:defRPr sz="1200"/>
            </a:lvl1pPr>
          </a:lstStyle>
          <a:p>
            <a:fld id="{1A1AEFEF-371A-474C-9FB9-2372157405BA}" type="datetimeFigureOut">
              <a:rPr lang="en-US" smtClean="0"/>
              <a:t>8/28/2024</a:t>
            </a:fld>
            <a:endParaRPr lang="en-US"/>
          </a:p>
        </p:txBody>
      </p:sp>
      <p:sp>
        <p:nvSpPr>
          <p:cNvPr id="4" name="Footer Placeholder 3"/>
          <p:cNvSpPr>
            <a:spLocks noGrp="1"/>
          </p:cNvSpPr>
          <p:nvPr>
            <p:ph type="ftr" sz="quarter" idx="2"/>
          </p:nvPr>
        </p:nvSpPr>
        <p:spPr>
          <a:xfrm>
            <a:off x="0" y="8844753"/>
            <a:ext cx="3045356" cy="467522"/>
          </a:xfrm>
          <a:prstGeom prst="rect">
            <a:avLst/>
          </a:prstGeom>
        </p:spPr>
        <p:txBody>
          <a:bodyPr vert="horz" lIns="91605" tIns="45802" rIns="91605" bIns="45802" rtlCol="0" anchor="b"/>
          <a:lstStyle>
            <a:lvl1pPr algn="l">
              <a:defRPr sz="1200"/>
            </a:lvl1pPr>
          </a:lstStyle>
          <a:p>
            <a:endParaRPr lang="en-US"/>
          </a:p>
        </p:txBody>
      </p:sp>
      <p:sp>
        <p:nvSpPr>
          <p:cNvPr id="5" name="Slide Number Placeholder 4"/>
          <p:cNvSpPr>
            <a:spLocks noGrp="1"/>
          </p:cNvSpPr>
          <p:nvPr>
            <p:ph type="sldNum" sz="quarter" idx="3"/>
          </p:nvPr>
        </p:nvSpPr>
        <p:spPr>
          <a:xfrm>
            <a:off x="3979329" y="8844753"/>
            <a:ext cx="3045356" cy="467522"/>
          </a:xfrm>
          <a:prstGeom prst="rect">
            <a:avLst/>
          </a:prstGeom>
        </p:spPr>
        <p:txBody>
          <a:bodyPr vert="horz" lIns="91605" tIns="45802" rIns="91605" bIns="45802" rtlCol="0" anchor="b"/>
          <a:lstStyle>
            <a:lvl1pPr algn="r">
              <a:defRPr sz="1200"/>
            </a:lvl1pPr>
          </a:lstStyle>
          <a:p>
            <a:fld id="{5095E25A-4BCE-4DDA-A185-223988DD3F77}" type="slidenum">
              <a:rPr lang="en-US" smtClean="0"/>
              <a:t>‹#›</a:t>
            </a:fld>
            <a:endParaRPr lang="en-US"/>
          </a:p>
        </p:txBody>
      </p:sp>
    </p:spTree>
    <p:extLst>
      <p:ext uri="{BB962C8B-B14F-4D97-AF65-F5344CB8AC3E}">
        <p14:creationId xmlns:p14="http://schemas.microsoft.com/office/powerpoint/2010/main" val="1174654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409575" y="698500"/>
            <a:ext cx="6207125" cy="3490913"/>
          </a:xfrm>
          <a:prstGeom prst="rect">
            <a:avLst/>
          </a:prstGeom>
        </p:spPr>
        <p:txBody>
          <a:bodyPr lIns="93344" tIns="46674" rIns="93344" bIns="46674"/>
          <a:lstStyle/>
          <a:p>
            <a:pPr lvl="0"/>
            <a:endParaRPr/>
          </a:p>
        </p:txBody>
      </p:sp>
      <p:sp>
        <p:nvSpPr>
          <p:cNvPr id="30" name="Shape 30"/>
          <p:cNvSpPr>
            <a:spLocks noGrp="1"/>
          </p:cNvSpPr>
          <p:nvPr>
            <p:ph type="body" sz="quarter" idx="1"/>
          </p:nvPr>
        </p:nvSpPr>
        <p:spPr>
          <a:xfrm>
            <a:off x="936837" y="4423331"/>
            <a:ext cx="5152602" cy="4190524"/>
          </a:xfrm>
          <a:prstGeom prst="rect">
            <a:avLst/>
          </a:prstGeom>
        </p:spPr>
        <p:txBody>
          <a:bodyPr lIns="93344" tIns="46674" rIns="93344" bIns="46674"/>
          <a:lstStyle/>
          <a:p>
            <a:pPr lvl="0"/>
            <a:endParaRPr/>
          </a:p>
        </p:txBody>
      </p:sp>
    </p:spTree>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ndParaRPr>
          </a:p>
        </p:txBody>
      </p:sp>
    </p:spTree>
    <p:extLst>
      <p:ext uri="{BB962C8B-B14F-4D97-AF65-F5344CB8AC3E}">
        <p14:creationId xmlns:p14="http://schemas.microsoft.com/office/powerpoint/2010/main" val="49573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are in line with Project Phoenix</a:t>
            </a:r>
          </a:p>
          <a:p>
            <a:endParaRPr lang="en-US" dirty="0">
              <a:solidFill>
                <a:srgbClr val="000000"/>
              </a:solidFill>
            </a:endParaRPr>
          </a:p>
          <a:p>
            <a:pPr algn="l"/>
            <a:r>
              <a:rPr lang="en-US" dirty="0">
                <a:solidFill>
                  <a:srgbClr val="000000"/>
                </a:solidFill>
              </a:rPr>
              <a:t>Objectives - </a:t>
            </a:r>
            <a:endParaRPr lang="en-US" dirty="0"/>
          </a:p>
          <a:p>
            <a:pPr algn="l"/>
            <a:r>
              <a:rPr lang="en-US" dirty="0">
                <a:solidFill>
                  <a:srgbClr val="000000"/>
                </a:solidFill>
              </a:rPr>
              <a:t>Increase membership through targeted event marketing and other digital marketing strategies ill touch on later. </a:t>
            </a:r>
            <a:endParaRPr lang="en-US" dirty="0"/>
          </a:p>
          <a:p>
            <a:pPr algn="l"/>
            <a:r>
              <a:rPr lang="en-US" dirty="0">
                <a:solidFill>
                  <a:srgbClr val="000000"/>
                </a:solidFill>
              </a:rPr>
              <a:t> </a:t>
            </a:r>
            <a:endParaRPr lang="en-US" dirty="0"/>
          </a:p>
          <a:p>
            <a:pPr algn="l"/>
            <a:r>
              <a:rPr lang="en-US" dirty="0">
                <a:solidFill>
                  <a:srgbClr val="000000"/>
                </a:solidFill>
              </a:rPr>
              <a:t>Support our councils with professional marketing resources and consultations</a:t>
            </a:r>
            <a:endParaRPr lang="en-US" dirty="0"/>
          </a:p>
          <a:p>
            <a:pPr algn="l"/>
            <a:r>
              <a:rPr lang="en-US" dirty="0">
                <a:solidFill>
                  <a:srgbClr val="000000"/>
                </a:solidFill>
              </a:rPr>
              <a:t> </a:t>
            </a:r>
            <a:endParaRPr lang="en-US" dirty="0"/>
          </a:p>
          <a:p>
            <a:pPr algn="l"/>
            <a:r>
              <a:rPr lang="en-US" dirty="0">
                <a:solidFill>
                  <a:srgbClr val="000000"/>
                </a:solidFill>
              </a:rPr>
              <a:t>Raise Awareness of the Navy League</a:t>
            </a:r>
            <a:endParaRPr lang="en-US" dirty="0"/>
          </a:p>
          <a:p>
            <a:pPr algn="l"/>
            <a:r>
              <a:rPr lang="en-US" dirty="0">
                <a:solidFill>
                  <a:srgbClr val="000000"/>
                </a:solidFill>
              </a:rPr>
              <a:t> </a:t>
            </a:r>
            <a:endParaRPr lang="en-US" dirty="0"/>
          </a:p>
          <a:p>
            <a:pPr algn="l"/>
            <a:r>
              <a:rPr lang="en-US" dirty="0">
                <a:solidFill>
                  <a:srgbClr val="000000"/>
                </a:solidFill>
              </a:rPr>
              <a:t>Engage current members who maybe aren't attending events... members who haven't come out yet. </a:t>
            </a:r>
            <a:endParaRPr lang="en-US" dirty="0"/>
          </a:p>
          <a:p>
            <a:pPr algn="l"/>
            <a:r>
              <a:rPr lang="en-US" dirty="0">
                <a:solidFill>
                  <a:srgbClr val="000000"/>
                </a:solidFill>
              </a:rPr>
              <a:t> </a:t>
            </a:r>
            <a:endParaRPr lang="en-US" dirty="0"/>
          </a:p>
          <a:p>
            <a:pPr algn="l"/>
            <a:r>
              <a:rPr lang="en-US" dirty="0">
                <a:solidFill>
                  <a:srgbClr val="000000"/>
                </a:solidFill>
              </a:rPr>
              <a:t>Create a unified campaign that showcases the value of joining the navy league</a:t>
            </a:r>
            <a:endParaRPr lang="en-US" dirty="0"/>
          </a:p>
          <a:p>
            <a:pPr algn="l"/>
            <a:r>
              <a:rPr lang="en-US" dirty="0">
                <a:solidFill>
                  <a:srgbClr val="000000"/>
                </a:solidFill>
              </a:rPr>
              <a:t> </a:t>
            </a:r>
            <a:endParaRPr lang="en-US" dirty="0"/>
          </a:p>
        </p:txBody>
      </p:sp>
    </p:spTree>
    <p:extLst>
      <p:ext uri="{BB962C8B-B14F-4D97-AF65-F5344CB8AC3E}">
        <p14:creationId xmlns:p14="http://schemas.microsoft.com/office/powerpoint/2010/main" val="43871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are in line with Project Phoenix</a:t>
            </a:r>
          </a:p>
          <a:p>
            <a:endParaRPr lang="en-US" dirty="0">
              <a:solidFill>
                <a:srgbClr val="000000"/>
              </a:solidFill>
            </a:endParaRPr>
          </a:p>
          <a:p>
            <a:pPr algn="l"/>
            <a:r>
              <a:rPr lang="en-US" dirty="0">
                <a:solidFill>
                  <a:srgbClr val="000000"/>
                </a:solidFill>
              </a:rPr>
              <a:t>Objectives - </a:t>
            </a:r>
            <a:endParaRPr lang="en-US" dirty="0"/>
          </a:p>
          <a:p>
            <a:pPr algn="l"/>
            <a:r>
              <a:rPr lang="en-US" dirty="0">
                <a:solidFill>
                  <a:srgbClr val="000000"/>
                </a:solidFill>
              </a:rPr>
              <a:t>Increase membership through targeted event marketing and other digital marketing strategies ill touch on later. </a:t>
            </a:r>
            <a:endParaRPr lang="en-US" dirty="0"/>
          </a:p>
          <a:p>
            <a:pPr algn="l"/>
            <a:r>
              <a:rPr lang="en-US" dirty="0">
                <a:solidFill>
                  <a:srgbClr val="000000"/>
                </a:solidFill>
              </a:rPr>
              <a:t> </a:t>
            </a:r>
            <a:endParaRPr lang="en-US" dirty="0"/>
          </a:p>
          <a:p>
            <a:pPr algn="l"/>
            <a:r>
              <a:rPr lang="en-US" dirty="0">
                <a:solidFill>
                  <a:srgbClr val="000000"/>
                </a:solidFill>
              </a:rPr>
              <a:t>Support our councils with professional marketing resources and consultations</a:t>
            </a:r>
            <a:endParaRPr lang="en-US" dirty="0"/>
          </a:p>
          <a:p>
            <a:pPr algn="l"/>
            <a:r>
              <a:rPr lang="en-US" dirty="0">
                <a:solidFill>
                  <a:srgbClr val="000000"/>
                </a:solidFill>
              </a:rPr>
              <a:t> </a:t>
            </a:r>
            <a:endParaRPr lang="en-US" dirty="0"/>
          </a:p>
          <a:p>
            <a:pPr algn="l"/>
            <a:r>
              <a:rPr lang="en-US" dirty="0">
                <a:solidFill>
                  <a:srgbClr val="000000"/>
                </a:solidFill>
              </a:rPr>
              <a:t>Raise Awareness of the Navy League</a:t>
            </a:r>
            <a:endParaRPr lang="en-US" dirty="0"/>
          </a:p>
          <a:p>
            <a:pPr algn="l"/>
            <a:r>
              <a:rPr lang="en-US" dirty="0">
                <a:solidFill>
                  <a:srgbClr val="000000"/>
                </a:solidFill>
              </a:rPr>
              <a:t> </a:t>
            </a:r>
            <a:endParaRPr lang="en-US" dirty="0"/>
          </a:p>
          <a:p>
            <a:pPr algn="l"/>
            <a:r>
              <a:rPr lang="en-US" dirty="0">
                <a:solidFill>
                  <a:srgbClr val="000000"/>
                </a:solidFill>
              </a:rPr>
              <a:t>Engage current members who maybe aren't attending events... members who haven't come out yet. </a:t>
            </a:r>
            <a:endParaRPr lang="en-US" dirty="0"/>
          </a:p>
          <a:p>
            <a:pPr algn="l"/>
            <a:r>
              <a:rPr lang="en-US" dirty="0">
                <a:solidFill>
                  <a:srgbClr val="000000"/>
                </a:solidFill>
              </a:rPr>
              <a:t> </a:t>
            </a:r>
            <a:endParaRPr lang="en-US" dirty="0"/>
          </a:p>
          <a:p>
            <a:pPr algn="l"/>
            <a:r>
              <a:rPr lang="en-US" dirty="0">
                <a:solidFill>
                  <a:srgbClr val="000000"/>
                </a:solidFill>
              </a:rPr>
              <a:t>Create a unified campaign that showcases the value of joining the navy league</a:t>
            </a:r>
            <a:endParaRPr lang="en-US" dirty="0"/>
          </a:p>
          <a:p>
            <a:pPr algn="l"/>
            <a:r>
              <a:rPr lang="en-US" dirty="0">
                <a:solidFill>
                  <a:srgbClr val="000000"/>
                </a:solidFill>
              </a:rPr>
              <a:t> </a:t>
            </a:r>
            <a:endParaRPr lang="en-US" dirty="0"/>
          </a:p>
        </p:txBody>
      </p:sp>
    </p:spTree>
    <p:extLst>
      <p:ext uri="{BB962C8B-B14F-4D97-AF65-F5344CB8AC3E}">
        <p14:creationId xmlns:p14="http://schemas.microsoft.com/office/powerpoint/2010/main" val="168438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3457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117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438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ndParaRPr>
          </a:p>
        </p:txBody>
      </p:sp>
    </p:spTree>
    <p:extLst>
      <p:ext uri="{BB962C8B-B14F-4D97-AF65-F5344CB8AC3E}">
        <p14:creationId xmlns:p14="http://schemas.microsoft.com/office/powerpoint/2010/main" val="77768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are in line with Project Phoenix</a:t>
            </a:r>
          </a:p>
          <a:p>
            <a:endParaRPr lang="en-US" dirty="0">
              <a:solidFill>
                <a:srgbClr val="000000"/>
              </a:solidFill>
            </a:endParaRPr>
          </a:p>
          <a:p>
            <a:pPr algn="l"/>
            <a:r>
              <a:rPr lang="en-US" dirty="0">
                <a:solidFill>
                  <a:srgbClr val="000000"/>
                </a:solidFill>
              </a:rPr>
              <a:t>Objectives - </a:t>
            </a:r>
            <a:endParaRPr lang="en-US" dirty="0"/>
          </a:p>
          <a:p>
            <a:pPr algn="l"/>
            <a:r>
              <a:rPr lang="en-US" dirty="0">
                <a:solidFill>
                  <a:srgbClr val="000000"/>
                </a:solidFill>
              </a:rPr>
              <a:t>Increase membership through targeted event marketing and other digital marketing strategies ill touch on later. </a:t>
            </a:r>
            <a:endParaRPr lang="en-US" dirty="0"/>
          </a:p>
          <a:p>
            <a:pPr algn="l"/>
            <a:r>
              <a:rPr lang="en-US" dirty="0">
                <a:solidFill>
                  <a:srgbClr val="000000"/>
                </a:solidFill>
              </a:rPr>
              <a:t> </a:t>
            </a:r>
            <a:endParaRPr lang="en-US" dirty="0"/>
          </a:p>
          <a:p>
            <a:pPr algn="l"/>
            <a:r>
              <a:rPr lang="en-US" dirty="0">
                <a:solidFill>
                  <a:srgbClr val="000000"/>
                </a:solidFill>
              </a:rPr>
              <a:t>Support our councils with professional marketing resources and consultations</a:t>
            </a:r>
            <a:endParaRPr lang="en-US" dirty="0"/>
          </a:p>
          <a:p>
            <a:pPr algn="l"/>
            <a:r>
              <a:rPr lang="en-US" dirty="0">
                <a:solidFill>
                  <a:srgbClr val="000000"/>
                </a:solidFill>
              </a:rPr>
              <a:t> </a:t>
            </a:r>
            <a:endParaRPr lang="en-US" dirty="0"/>
          </a:p>
          <a:p>
            <a:pPr algn="l"/>
            <a:r>
              <a:rPr lang="en-US" dirty="0">
                <a:solidFill>
                  <a:srgbClr val="000000"/>
                </a:solidFill>
              </a:rPr>
              <a:t>Raise Awareness of the Navy League</a:t>
            </a:r>
            <a:endParaRPr lang="en-US" dirty="0"/>
          </a:p>
          <a:p>
            <a:pPr algn="l"/>
            <a:r>
              <a:rPr lang="en-US" dirty="0">
                <a:solidFill>
                  <a:srgbClr val="000000"/>
                </a:solidFill>
              </a:rPr>
              <a:t> </a:t>
            </a:r>
            <a:endParaRPr lang="en-US" dirty="0"/>
          </a:p>
          <a:p>
            <a:pPr algn="l"/>
            <a:r>
              <a:rPr lang="en-US" dirty="0">
                <a:solidFill>
                  <a:srgbClr val="000000"/>
                </a:solidFill>
              </a:rPr>
              <a:t>Engage current members who maybe aren't attending events... members who haven't come out yet. </a:t>
            </a:r>
            <a:endParaRPr lang="en-US" dirty="0"/>
          </a:p>
          <a:p>
            <a:pPr algn="l"/>
            <a:r>
              <a:rPr lang="en-US" dirty="0">
                <a:solidFill>
                  <a:srgbClr val="000000"/>
                </a:solidFill>
              </a:rPr>
              <a:t> </a:t>
            </a:r>
            <a:endParaRPr lang="en-US" dirty="0"/>
          </a:p>
          <a:p>
            <a:pPr algn="l"/>
            <a:r>
              <a:rPr lang="en-US" dirty="0">
                <a:solidFill>
                  <a:srgbClr val="000000"/>
                </a:solidFill>
              </a:rPr>
              <a:t>Create a unified campaign that showcases the value of joining the navy league</a:t>
            </a:r>
            <a:endParaRPr lang="en-US" dirty="0"/>
          </a:p>
          <a:p>
            <a:pPr algn="l"/>
            <a:r>
              <a:rPr lang="en-US" dirty="0">
                <a:solidFill>
                  <a:srgbClr val="000000"/>
                </a:solidFill>
              </a:rPr>
              <a:t> </a:t>
            </a:r>
            <a:endParaRPr lang="en-US" dirty="0"/>
          </a:p>
        </p:txBody>
      </p:sp>
    </p:spTree>
    <p:extLst>
      <p:ext uri="{BB962C8B-B14F-4D97-AF65-F5344CB8AC3E}">
        <p14:creationId xmlns:p14="http://schemas.microsoft.com/office/powerpoint/2010/main" val="313512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are in line with Project Phoenix</a:t>
            </a:r>
          </a:p>
          <a:p>
            <a:endParaRPr lang="en-US" dirty="0">
              <a:solidFill>
                <a:srgbClr val="000000"/>
              </a:solidFill>
            </a:endParaRPr>
          </a:p>
          <a:p>
            <a:pPr algn="l"/>
            <a:r>
              <a:rPr lang="en-US" dirty="0">
                <a:solidFill>
                  <a:srgbClr val="000000"/>
                </a:solidFill>
              </a:rPr>
              <a:t>Objectives - </a:t>
            </a:r>
            <a:endParaRPr lang="en-US" dirty="0"/>
          </a:p>
          <a:p>
            <a:pPr algn="l"/>
            <a:r>
              <a:rPr lang="en-US" dirty="0">
                <a:solidFill>
                  <a:srgbClr val="000000"/>
                </a:solidFill>
              </a:rPr>
              <a:t>Increase membership through targeted event marketing and other digital marketing strategies ill touch on later. </a:t>
            </a:r>
            <a:endParaRPr lang="en-US" dirty="0"/>
          </a:p>
          <a:p>
            <a:pPr algn="l"/>
            <a:r>
              <a:rPr lang="en-US" dirty="0">
                <a:solidFill>
                  <a:srgbClr val="000000"/>
                </a:solidFill>
              </a:rPr>
              <a:t> </a:t>
            </a:r>
            <a:endParaRPr lang="en-US" dirty="0"/>
          </a:p>
          <a:p>
            <a:pPr algn="l"/>
            <a:r>
              <a:rPr lang="en-US" dirty="0">
                <a:solidFill>
                  <a:srgbClr val="000000"/>
                </a:solidFill>
              </a:rPr>
              <a:t>Support our councils with professional marketing resources and consultations</a:t>
            </a:r>
            <a:endParaRPr lang="en-US" dirty="0"/>
          </a:p>
          <a:p>
            <a:pPr algn="l"/>
            <a:r>
              <a:rPr lang="en-US" dirty="0">
                <a:solidFill>
                  <a:srgbClr val="000000"/>
                </a:solidFill>
              </a:rPr>
              <a:t> </a:t>
            </a:r>
            <a:endParaRPr lang="en-US" dirty="0"/>
          </a:p>
          <a:p>
            <a:pPr algn="l"/>
            <a:r>
              <a:rPr lang="en-US" dirty="0">
                <a:solidFill>
                  <a:srgbClr val="000000"/>
                </a:solidFill>
              </a:rPr>
              <a:t>Raise Awareness of the Navy League</a:t>
            </a:r>
            <a:endParaRPr lang="en-US" dirty="0"/>
          </a:p>
          <a:p>
            <a:pPr algn="l"/>
            <a:r>
              <a:rPr lang="en-US" dirty="0">
                <a:solidFill>
                  <a:srgbClr val="000000"/>
                </a:solidFill>
              </a:rPr>
              <a:t> </a:t>
            </a:r>
            <a:endParaRPr lang="en-US" dirty="0"/>
          </a:p>
          <a:p>
            <a:pPr algn="l"/>
            <a:r>
              <a:rPr lang="en-US" dirty="0">
                <a:solidFill>
                  <a:srgbClr val="000000"/>
                </a:solidFill>
              </a:rPr>
              <a:t>Engage current members who maybe aren't attending events... members who haven't come out yet. </a:t>
            </a:r>
            <a:endParaRPr lang="en-US" dirty="0"/>
          </a:p>
          <a:p>
            <a:pPr algn="l"/>
            <a:r>
              <a:rPr lang="en-US" dirty="0">
                <a:solidFill>
                  <a:srgbClr val="000000"/>
                </a:solidFill>
              </a:rPr>
              <a:t> </a:t>
            </a:r>
            <a:endParaRPr lang="en-US" dirty="0"/>
          </a:p>
          <a:p>
            <a:pPr algn="l"/>
            <a:r>
              <a:rPr lang="en-US" dirty="0">
                <a:solidFill>
                  <a:srgbClr val="000000"/>
                </a:solidFill>
              </a:rPr>
              <a:t>Create a unified campaign that showcases the value of joining the navy league</a:t>
            </a:r>
            <a:endParaRPr lang="en-US" dirty="0"/>
          </a:p>
          <a:p>
            <a:pPr algn="l"/>
            <a:r>
              <a:rPr lang="en-US" dirty="0">
                <a:solidFill>
                  <a:srgbClr val="000000"/>
                </a:solidFill>
              </a:rPr>
              <a:t> </a:t>
            </a:r>
            <a:endParaRPr lang="en-US" dirty="0"/>
          </a:p>
        </p:txBody>
      </p:sp>
    </p:spTree>
    <p:extLst>
      <p:ext uri="{BB962C8B-B14F-4D97-AF65-F5344CB8AC3E}">
        <p14:creationId xmlns:p14="http://schemas.microsoft.com/office/powerpoint/2010/main" val="26059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are in line with Project Phoenix</a:t>
            </a:r>
          </a:p>
          <a:p>
            <a:endParaRPr lang="en-US" dirty="0">
              <a:solidFill>
                <a:srgbClr val="000000"/>
              </a:solidFill>
            </a:endParaRPr>
          </a:p>
          <a:p>
            <a:pPr algn="l"/>
            <a:r>
              <a:rPr lang="en-US" dirty="0">
                <a:solidFill>
                  <a:srgbClr val="000000"/>
                </a:solidFill>
              </a:rPr>
              <a:t>Objectives - </a:t>
            </a:r>
            <a:endParaRPr lang="en-US" dirty="0"/>
          </a:p>
          <a:p>
            <a:pPr algn="l"/>
            <a:r>
              <a:rPr lang="en-US" dirty="0">
                <a:solidFill>
                  <a:srgbClr val="000000"/>
                </a:solidFill>
              </a:rPr>
              <a:t>Increase membership through targeted event marketing and other digital marketing strategies ill touch on later. </a:t>
            </a:r>
            <a:endParaRPr lang="en-US" dirty="0"/>
          </a:p>
          <a:p>
            <a:pPr algn="l"/>
            <a:r>
              <a:rPr lang="en-US" dirty="0">
                <a:solidFill>
                  <a:srgbClr val="000000"/>
                </a:solidFill>
              </a:rPr>
              <a:t> </a:t>
            </a:r>
            <a:endParaRPr lang="en-US" dirty="0"/>
          </a:p>
          <a:p>
            <a:pPr algn="l"/>
            <a:r>
              <a:rPr lang="en-US" dirty="0">
                <a:solidFill>
                  <a:srgbClr val="000000"/>
                </a:solidFill>
              </a:rPr>
              <a:t>Support our councils with professional marketing resources and consultations</a:t>
            </a:r>
            <a:endParaRPr lang="en-US" dirty="0"/>
          </a:p>
          <a:p>
            <a:pPr algn="l"/>
            <a:r>
              <a:rPr lang="en-US" dirty="0">
                <a:solidFill>
                  <a:srgbClr val="000000"/>
                </a:solidFill>
              </a:rPr>
              <a:t> </a:t>
            </a:r>
            <a:endParaRPr lang="en-US" dirty="0"/>
          </a:p>
          <a:p>
            <a:pPr algn="l"/>
            <a:r>
              <a:rPr lang="en-US" dirty="0">
                <a:solidFill>
                  <a:srgbClr val="000000"/>
                </a:solidFill>
              </a:rPr>
              <a:t>Raise Awareness of the Navy League</a:t>
            </a:r>
            <a:endParaRPr lang="en-US" dirty="0"/>
          </a:p>
          <a:p>
            <a:pPr algn="l"/>
            <a:r>
              <a:rPr lang="en-US" dirty="0">
                <a:solidFill>
                  <a:srgbClr val="000000"/>
                </a:solidFill>
              </a:rPr>
              <a:t> </a:t>
            </a:r>
            <a:endParaRPr lang="en-US" dirty="0"/>
          </a:p>
          <a:p>
            <a:pPr algn="l"/>
            <a:r>
              <a:rPr lang="en-US" dirty="0">
                <a:solidFill>
                  <a:srgbClr val="000000"/>
                </a:solidFill>
              </a:rPr>
              <a:t>Engage current members who maybe aren't attending events... members who haven't come out yet. </a:t>
            </a:r>
            <a:endParaRPr lang="en-US" dirty="0"/>
          </a:p>
          <a:p>
            <a:pPr algn="l"/>
            <a:r>
              <a:rPr lang="en-US" dirty="0">
                <a:solidFill>
                  <a:srgbClr val="000000"/>
                </a:solidFill>
              </a:rPr>
              <a:t> </a:t>
            </a:r>
            <a:endParaRPr lang="en-US" dirty="0"/>
          </a:p>
          <a:p>
            <a:pPr algn="l"/>
            <a:r>
              <a:rPr lang="en-US" dirty="0">
                <a:solidFill>
                  <a:srgbClr val="000000"/>
                </a:solidFill>
              </a:rPr>
              <a:t>Create a unified campaign that showcases the value of joining the navy league</a:t>
            </a:r>
            <a:endParaRPr lang="en-US" dirty="0"/>
          </a:p>
          <a:p>
            <a:pPr algn="l"/>
            <a:r>
              <a:rPr lang="en-US" dirty="0">
                <a:solidFill>
                  <a:srgbClr val="000000"/>
                </a:solidFill>
              </a:rPr>
              <a:t> </a:t>
            </a:r>
            <a:endParaRPr lang="en-US" dirty="0"/>
          </a:p>
        </p:txBody>
      </p:sp>
    </p:spTree>
    <p:extLst>
      <p:ext uri="{BB962C8B-B14F-4D97-AF65-F5344CB8AC3E}">
        <p14:creationId xmlns:p14="http://schemas.microsoft.com/office/powerpoint/2010/main" val="394357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are in line with Project Phoenix</a:t>
            </a:r>
          </a:p>
          <a:p>
            <a:endParaRPr lang="en-US" dirty="0">
              <a:solidFill>
                <a:srgbClr val="000000"/>
              </a:solidFill>
            </a:endParaRPr>
          </a:p>
          <a:p>
            <a:pPr algn="l"/>
            <a:r>
              <a:rPr lang="en-US" dirty="0">
                <a:solidFill>
                  <a:srgbClr val="000000"/>
                </a:solidFill>
              </a:rPr>
              <a:t>Objectives - </a:t>
            </a:r>
            <a:endParaRPr lang="en-US" dirty="0"/>
          </a:p>
          <a:p>
            <a:pPr algn="l"/>
            <a:r>
              <a:rPr lang="en-US" dirty="0">
                <a:solidFill>
                  <a:srgbClr val="000000"/>
                </a:solidFill>
              </a:rPr>
              <a:t>Increase membership through targeted event marketing and other digital marketing strategies ill touch on later. </a:t>
            </a:r>
            <a:endParaRPr lang="en-US" dirty="0"/>
          </a:p>
          <a:p>
            <a:pPr algn="l"/>
            <a:r>
              <a:rPr lang="en-US" dirty="0">
                <a:solidFill>
                  <a:srgbClr val="000000"/>
                </a:solidFill>
              </a:rPr>
              <a:t> </a:t>
            </a:r>
            <a:endParaRPr lang="en-US" dirty="0"/>
          </a:p>
          <a:p>
            <a:pPr algn="l"/>
            <a:r>
              <a:rPr lang="en-US" dirty="0">
                <a:solidFill>
                  <a:srgbClr val="000000"/>
                </a:solidFill>
              </a:rPr>
              <a:t>Support our councils with professional marketing resources and consultations</a:t>
            </a:r>
            <a:endParaRPr lang="en-US" dirty="0"/>
          </a:p>
          <a:p>
            <a:pPr algn="l"/>
            <a:r>
              <a:rPr lang="en-US" dirty="0">
                <a:solidFill>
                  <a:srgbClr val="000000"/>
                </a:solidFill>
              </a:rPr>
              <a:t> </a:t>
            </a:r>
            <a:endParaRPr lang="en-US" dirty="0"/>
          </a:p>
          <a:p>
            <a:pPr algn="l"/>
            <a:r>
              <a:rPr lang="en-US" dirty="0">
                <a:solidFill>
                  <a:srgbClr val="000000"/>
                </a:solidFill>
              </a:rPr>
              <a:t>Raise Awareness of the Navy League</a:t>
            </a:r>
            <a:endParaRPr lang="en-US" dirty="0"/>
          </a:p>
          <a:p>
            <a:pPr algn="l"/>
            <a:r>
              <a:rPr lang="en-US" dirty="0">
                <a:solidFill>
                  <a:srgbClr val="000000"/>
                </a:solidFill>
              </a:rPr>
              <a:t> </a:t>
            </a:r>
            <a:endParaRPr lang="en-US" dirty="0"/>
          </a:p>
          <a:p>
            <a:pPr algn="l"/>
            <a:r>
              <a:rPr lang="en-US" dirty="0">
                <a:solidFill>
                  <a:srgbClr val="000000"/>
                </a:solidFill>
              </a:rPr>
              <a:t>Engage current members who maybe aren't attending events... members who haven't come out yet. </a:t>
            </a:r>
            <a:endParaRPr lang="en-US" dirty="0"/>
          </a:p>
          <a:p>
            <a:pPr algn="l"/>
            <a:r>
              <a:rPr lang="en-US" dirty="0">
                <a:solidFill>
                  <a:srgbClr val="000000"/>
                </a:solidFill>
              </a:rPr>
              <a:t> </a:t>
            </a:r>
            <a:endParaRPr lang="en-US" dirty="0"/>
          </a:p>
          <a:p>
            <a:pPr algn="l"/>
            <a:r>
              <a:rPr lang="en-US" dirty="0">
                <a:solidFill>
                  <a:srgbClr val="000000"/>
                </a:solidFill>
              </a:rPr>
              <a:t>Create a unified campaign that showcases the value of joining the navy league</a:t>
            </a:r>
            <a:endParaRPr lang="en-US" dirty="0"/>
          </a:p>
          <a:p>
            <a:pPr algn="l"/>
            <a:r>
              <a:rPr lang="en-US" dirty="0">
                <a:solidFill>
                  <a:srgbClr val="000000"/>
                </a:solidFill>
              </a:rPr>
              <a:t> </a:t>
            </a:r>
            <a:endParaRPr lang="en-US" dirty="0"/>
          </a:p>
        </p:txBody>
      </p:sp>
    </p:spTree>
    <p:extLst>
      <p:ext uri="{BB962C8B-B14F-4D97-AF65-F5344CB8AC3E}">
        <p14:creationId xmlns:p14="http://schemas.microsoft.com/office/powerpoint/2010/main" val="297444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are in line with Project Phoenix</a:t>
            </a:r>
          </a:p>
          <a:p>
            <a:endParaRPr lang="en-US" dirty="0">
              <a:solidFill>
                <a:srgbClr val="000000"/>
              </a:solidFill>
            </a:endParaRPr>
          </a:p>
          <a:p>
            <a:pPr algn="l"/>
            <a:r>
              <a:rPr lang="en-US" dirty="0">
                <a:solidFill>
                  <a:srgbClr val="000000"/>
                </a:solidFill>
              </a:rPr>
              <a:t>Objectives - </a:t>
            </a:r>
            <a:endParaRPr lang="en-US" dirty="0"/>
          </a:p>
          <a:p>
            <a:pPr algn="l"/>
            <a:r>
              <a:rPr lang="en-US" dirty="0">
                <a:solidFill>
                  <a:srgbClr val="000000"/>
                </a:solidFill>
              </a:rPr>
              <a:t>Increase membership through targeted event marketing and other digital marketing strategies ill touch on later. </a:t>
            </a:r>
            <a:endParaRPr lang="en-US" dirty="0"/>
          </a:p>
          <a:p>
            <a:pPr algn="l"/>
            <a:r>
              <a:rPr lang="en-US" dirty="0">
                <a:solidFill>
                  <a:srgbClr val="000000"/>
                </a:solidFill>
              </a:rPr>
              <a:t> </a:t>
            </a:r>
            <a:endParaRPr lang="en-US" dirty="0"/>
          </a:p>
          <a:p>
            <a:pPr algn="l"/>
            <a:r>
              <a:rPr lang="en-US" dirty="0">
                <a:solidFill>
                  <a:srgbClr val="000000"/>
                </a:solidFill>
              </a:rPr>
              <a:t>Support our councils with professional marketing resources and consultations</a:t>
            </a:r>
            <a:endParaRPr lang="en-US" dirty="0"/>
          </a:p>
          <a:p>
            <a:pPr algn="l"/>
            <a:r>
              <a:rPr lang="en-US" dirty="0">
                <a:solidFill>
                  <a:srgbClr val="000000"/>
                </a:solidFill>
              </a:rPr>
              <a:t> </a:t>
            </a:r>
            <a:endParaRPr lang="en-US" dirty="0"/>
          </a:p>
          <a:p>
            <a:pPr algn="l"/>
            <a:r>
              <a:rPr lang="en-US" dirty="0">
                <a:solidFill>
                  <a:srgbClr val="000000"/>
                </a:solidFill>
              </a:rPr>
              <a:t>Raise Awareness of the Navy League</a:t>
            </a:r>
            <a:endParaRPr lang="en-US" dirty="0"/>
          </a:p>
          <a:p>
            <a:pPr algn="l"/>
            <a:r>
              <a:rPr lang="en-US" dirty="0">
                <a:solidFill>
                  <a:srgbClr val="000000"/>
                </a:solidFill>
              </a:rPr>
              <a:t> </a:t>
            </a:r>
            <a:endParaRPr lang="en-US" dirty="0"/>
          </a:p>
          <a:p>
            <a:pPr algn="l"/>
            <a:r>
              <a:rPr lang="en-US" dirty="0">
                <a:solidFill>
                  <a:srgbClr val="000000"/>
                </a:solidFill>
              </a:rPr>
              <a:t>Engage current members who maybe aren't attending events... members who haven't come out yet. </a:t>
            </a:r>
            <a:endParaRPr lang="en-US" dirty="0"/>
          </a:p>
          <a:p>
            <a:pPr algn="l"/>
            <a:r>
              <a:rPr lang="en-US" dirty="0">
                <a:solidFill>
                  <a:srgbClr val="000000"/>
                </a:solidFill>
              </a:rPr>
              <a:t> </a:t>
            </a:r>
            <a:endParaRPr lang="en-US" dirty="0"/>
          </a:p>
          <a:p>
            <a:pPr algn="l"/>
            <a:r>
              <a:rPr lang="en-US" dirty="0">
                <a:solidFill>
                  <a:srgbClr val="000000"/>
                </a:solidFill>
              </a:rPr>
              <a:t>Create a unified campaign that showcases the value of joining the navy league</a:t>
            </a:r>
            <a:endParaRPr lang="en-US" dirty="0"/>
          </a:p>
          <a:p>
            <a:pPr algn="l"/>
            <a:r>
              <a:rPr lang="en-US" dirty="0">
                <a:solidFill>
                  <a:srgbClr val="000000"/>
                </a:solidFill>
              </a:rPr>
              <a:t> </a:t>
            </a:r>
            <a:endParaRPr lang="en-US" dirty="0"/>
          </a:p>
        </p:txBody>
      </p:sp>
    </p:spTree>
    <p:extLst>
      <p:ext uri="{BB962C8B-B14F-4D97-AF65-F5344CB8AC3E}">
        <p14:creationId xmlns:p14="http://schemas.microsoft.com/office/powerpoint/2010/main" val="328373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are in line with Project Phoenix</a:t>
            </a:r>
          </a:p>
          <a:p>
            <a:endParaRPr lang="en-US" dirty="0">
              <a:solidFill>
                <a:srgbClr val="000000"/>
              </a:solidFill>
            </a:endParaRPr>
          </a:p>
          <a:p>
            <a:pPr algn="l"/>
            <a:r>
              <a:rPr lang="en-US" dirty="0">
                <a:solidFill>
                  <a:srgbClr val="000000"/>
                </a:solidFill>
              </a:rPr>
              <a:t>Objectives - </a:t>
            </a:r>
            <a:endParaRPr lang="en-US" dirty="0"/>
          </a:p>
          <a:p>
            <a:pPr algn="l"/>
            <a:r>
              <a:rPr lang="en-US" dirty="0">
                <a:solidFill>
                  <a:srgbClr val="000000"/>
                </a:solidFill>
              </a:rPr>
              <a:t>Increase membership through targeted event marketing and other digital marketing strategies ill touch on later. </a:t>
            </a:r>
            <a:endParaRPr lang="en-US" dirty="0"/>
          </a:p>
          <a:p>
            <a:pPr algn="l"/>
            <a:r>
              <a:rPr lang="en-US" dirty="0">
                <a:solidFill>
                  <a:srgbClr val="000000"/>
                </a:solidFill>
              </a:rPr>
              <a:t> </a:t>
            </a:r>
            <a:endParaRPr lang="en-US" dirty="0"/>
          </a:p>
          <a:p>
            <a:pPr algn="l"/>
            <a:r>
              <a:rPr lang="en-US" dirty="0">
                <a:solidFill>
                  <a:srgbClr val="000000"/>
                </a:solidFill>
              </a:rPr>
              <a:t>Support our councils with professional marketing resources and consultations</a:t>
            </a:r>
            <a:endParaRPr lang="en-US" dirty="0"/>
          </a:p>
          <a:p>
            <a:pPr algn="l"/>
            <a:r>
              <a:rPr lang="en-US" dirty="0">
                <a:solidFill>
                  <a:srgbClr val="000000"/>
                </a:solidFill>
              </a:rPr>
              <a:t> </a:t>
            </a:r>
            <a:endParaRPr lang="en-US" dirty="0"/>
          </a:p>
          <a:p>
            <a:pPr algn="l"/>
            <a:r>
              <a:rPr lang="en-US" dirty="0">
                <a:solidFill>
                  <a:srgbClr val="000000"/>
                </a:solidFill>
              </a:rPr>
              <a:t>Raise Awareness of the Navy League</a:t>
            </a:r>
            <a:endParaRPr lang="en-US" dirty="0"/>
          </a:p>
          <a:p>
            <a:pPr algn="l"/>
            <a:r>
              <a:rPr lang="en-US" dirty="0">
                <a:solidFill>
                  <a:srgbClr val="000000"/>
                </a:solidFill>
              </a:rPr>
              <a:t> </a:t>
            </a:r>
            <a:endParaRPr lang="en-US" dirty="0"/>
          </a:p>
          <a:p>
            <a:pPr algn="l"/>
            <a:r>
              <a:rPr lang="en-US" dirty="0">
                <a:solidFill>
                  <a:srgbClr val="000000"/>
                </a:solidFill>
              </a:rPr>
              <a:t>Engage current members who maybe aren't attending events... members who haven't come out yet. </a:t>
            </a:r>
            <a:endParaRPr lang="en-US" dirty="0"/>
          </a:p>
          <a:p>
            <a:pPr algn="l"/>
            <a:r>
              <a:rPr lang="en-US" dirty="0">
                <a:solidFill>
                  <a:srgbClr val="000000"/>
                </a:solidFill>
              </a:rPr>
              <a:t> </a:t>
            </a:r>
            <a:endParaRPr lang="en-US" dirty="0"/>
          </a:p>
          <a:p>
            <a:pPr algn="l"/>
            <a:r>
              <a:rPr lang="en-US" dirty="0">
                <a:solidFill>
                  <a:srgbClr val="000000"/>
                </a:solidFill>
              </a:rPr>
              <a:t>Create a unified campaign that showcases the value of joining the navy league</a:t>
            </a:r>
            <a:endParaRPr lang="en-US" dirty="0"/>
          </a:p>
          <a:p>
            <a:pPr algn="l"/>
            <a:r>
              <a:rPr lang="en-US" dirty="0">
                <a:solidFill>
                  <a:srgbClr val="000000"/>
                </a:solidFill>
              </a:rPr>
              <a:t> </a:t>
            </a:r>
            <a:endParaRPr lang="en-US" dirty="0"/>
          </a:p>
        </p:txBody>
      </p:sp>
    </p:spTree>
    <p:extLst>
      <p:ext uri="{BB962C8B-B14F-4D97-AF65-F5344CB8AC3E}">
        <p14:creationId xmlns:p14="http://schemas.microsoft.com/office/powerpoint/2010/main" val="413449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3" name="Picture 2" descr="A picture containing standing, sheep, dog, walking&#10;&#10;Description automatically generated">
            <a:extLst>
              <a:ext uri="{FF2B5EF4-FFF2-40B4-BE49-F238E27FC236}">
                <a16:creationId xmlns:a16="http://schemas.microsoft.com/office/drawing/2014/main" id="{BE902DC9-BDB6-4950-AA17-125FAAEDDE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4" name="Shape 5">
            <a:extLst>
              <a:ext uri="{FF2B5EF4-FFF2-40B4-BE49-F238E27FC236}">
                <a16:creationId xmlns:a16="http://schemas.microsoft.com/office/drawing/2014/main" id="{E87D51D1-2B6D-4C86-852A-43F2D9AFDCFA}"/>
              </a:ext>
            </a:extLst>
          </p:cNvPr>
          <p:cNvSpPr>
            <a:spLocks noGrp="1"/>
          </p:cNvSpPr>
          <p:nvPr>
            <p:ph type="title"/>
          </p:nvPr>
        </p:nvSpPr>
        <p:spPr>
          <a:xfrm>
            <a:off x="1778000" y="2298700"/>
            <a:ext cx="20828000" cy="4648200"/>
          </a:xfrm>
          <a:prstGeom prst="rect">
            <a:avLst/>
          </a:prstGeom>
        </p:spPr>
        <p:txBody>
          <a:bodyPr anchor="b"/>
          <a:lstStyle/>
          <a:p>
            <a:pPr lvl="0">
              <a:defRPr sz="1800"/>
            </a:pPr>
            <a:r>
              <a:rPr sz="11200"/>
              <a:t>Title Text</a:t>
            </a:r>
          </a:p>
        </p:txBody>
      </p:sp>
      <p:sp>
        <p:nvSpPr>
          <p:cNvPr id="5" name="Shape 6">
            <a:extLst>
              <a:ext uri="{FF2B5EF4-FFF2-40B4-BE49-F238E27FC236}">
                <a16:creationId xmlns:a16="http://schemas.microsoft.com/office/drawing/2014/main" id="{6805DC18-5BF8-4918-AE69-92815293BAE0}"/>
              </a:ext>
            </a:extLst>
          </p:cNvPr>
          <p:cNvSpPr>
            <a:spLocks noGrp="1"/>
          </p:cNvSpPr>
          <p:nvPr>
            <p:ph type="body" idx="1" hasCustomPrompt="1"/>
          </p:nvPr>
        </p:nvSpPr>
        <p:spPr>
          <a:xfrm>
            <a:off x="1778000" y="7073900"/>
            <a:ext cx="20828000" cy="1587500"/>
          </a:xfrm>
          <a:prstGeom prst="rect">
            <a:avLst/>
          </a:prstGeom>
        </p:spPr>
        <p:txBody>
          <a:bodyPr anchor="t"/>
          <a:lstStyle>
            <a:lvl1pPr marL="0" indent="0" algn="ctr">
              <a:spcBef>
                <a:spcPts val="0"/>
              </a:spcBef>
              <a:buSzTx/>
              <a:buNone/>
              <a:defRPr sz="4400">
                <a:solidFill>
                  <a:schemeClr val="bg1"/>
                </a:solidFill>
              </a:defRPr>
            </a:lvl1pPr>
            <a:lvl2pPr marL="0" indent="228600" algn="ctr">
              <a:spcBef>
                <a:spcPts val="0"/>
              </a:spcBef>
              <a:buSzTx/>
              <a:buNone/>
              <a:defRPr sz="4400">
                <a:solidFill>
                  <a:schemeClr val="bg1"/>
                </a:solidFill>
              </a:defRPr>
            </a:lvl2pPr>
            <a:lvl3pPr marL="0" indent="457200" algn="ctr">
              <a:spcBef>
                <a:spcPts val="0"/>
              </a:spcBef>
              <a:buSzTx/>
              <a:buNone/>
              <a:defRPr sz="4400">
                <a:solidFill>
                  <a:schemeClr val="bg1"/>
                </a:solidFill>
              </a:defRPr>
            </a:lvl3pPr>
            <a:lvl4pPr marL="0" indent="685800" algn="ctr">
              <a:spcBef>
                <a:spcPts val="0"/>
              </a:spcBef>
              <a:buSzTx/>
              <a:buNone/>
              <a:defRPr sz="4400">
                <a:solidFill>
                  <a:schemeClr val="bg1"/>
                </a:solidFill>
              </a:defRPr>
            </a:lvl4pPr>
            <a:lvl5pPr marL="0" indent="914400" algn="ctr">
              <a:spcBef>
                <a:spcPts val="0"/>
              </a:spcBef>
              <a:buSzTx/>
              <a:buNone/>
              <a:defRPr sz="4400">
                <a:solidFill>
                  <a:schemeClr val="bg1"/>
                </a:solidFill>
              </a:defRPr>
            </a:lvl5pPr>
          </a:lstStyle>
          <a:p>
            <a:pPr lvl="0">
              <a:defRPr sz="1800"/>
            </a:pPr>
            <a:r>
              <a:rPr lang="en-US" sz="4400"/>
              <a:t>Subtext</a:t>
            </a:r>
            <a:endParaRPr sz="440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778000" y="2298700"/>
            <a:ext cx="20828000" cy="4648200"/>
          </a:xfrm>
          <a:prstGeom prst="rect">
            <a:avLst/>
          </a:prstGeom>
        </p:spPr>
        <p:txBody>
          <a:bodyPr anchor="b"/>
          <a:lstStyle/>
          <a:p>
            <a:pPr lvl="0">
              <a:defRPr sz="1800"/>
            </a:pPr>
            <a:r>
              <a:rPr sz="11200"/>
              <a:t>Title Text</a:t>
            </a:r>
          </a:p>
        </p:txBody>
      </p:sp>
      <p:sp>
        <p:nvSpPr>
          <p:cNvPr id="6" name="Shape 6"/>
          <p:cNvSpPr>
            <a:spLocks noGrp="1"/>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solidFill>
                  <a:schemeClr val="tx1"/>
                </a:solidFill>
              </a:defRPr>
            </a:lvl1pPr>
            <a:lvl2pPr marL="0" indent="228600" algn="ctr">
              <a:spcBef>
                <a:spcPts val="0"/>
              </a:spcBef>
              <a:buSzTx/>
              <a:buNone/>
              <a:defRPr sz="4400">
                <a:solidFill>
                  <a:schemeClr val="tx1"/>
                </a:solidFill>
              </a:defRPr>
            </a:lvl2pPr>
            <a:lvl3pPr marL="0" indent="457200" algn="ctr">
              <a:spcBef>
                <a:spcPts val="0"/>
              </a:spcBef>
              <a:buSzTx/>
              <a:buNone/>
              <a:defRPr sz="4400">
                <a:solidFill>
                  <a:schemeClr val="tx1"/>
                </a:solidFill>
              </a:defRPr>
            </a:lvl3pPr>
            <a:lvl4pPr marL="0" indent="685800" algn="ctr">
              <a:spcBef>
                <a:spcPts val="0"/>
              </a:spcBef>
              <a:buSzTx/>
              <a:buNone/>
              <a:defRPr sz="4400">
                <a:solidFill>
                  <a:schemeClr val="tx1"/>
                </a:solidFill>
              </a:defRPr>
            </a:lvl4pPr>
            <a:lvl5pPr marL="0" indent="914400" algn="ctr">
              <a:spcBef>
                <a:spcPts val="0"/>
              </a:spcBef>
              <a:buSzTx/>
              <a:buNone/>
              <a:defRPr sz="4400">
                <a:solidFill>
                  <a:schemeClr val="tx1"/>
                </a:solidFill>
              </a:defRPr>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1651000" y="1104900"/>
            <a:ext cx="10223500" cy="5613400"/>
          </a:xfrm>
          <a:prstGeom prst="rect">
            <a:avLst/>
          </a:prstGeom>
        </p:spPr>
        <p:txBody>
          <a:bodyPr anchor="b"/>
          <a:lstStyle>
            <a:lvl1pPr>
              <a:defRPr sz="8400"/>
            </a:lvl1pPr>
          </a:lstStyle>
          <a:p>
            <a:pPr lvl="0">
              <a:defRPr sz="1800"/>
            </a:pPr>
            <a:r>
              <a:rPr sz="8400"/>
              <a:t>Title Text</a:t>
            </a:r>
          </a:p>
        </p:txBody>
      </p:sp>
      <p:sp>
        <p:nvSpPr>
          <p:cNvPr id="14" name="Shape 14"/>
          <p:cNvSpPr>
            <a:spLocks noGrp="1"/>
          </p:cNvSpPr>
          <p:nvPr>
            <p:ph type="body"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11200"/>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11200"/>
              <a:t>Title Text</a:t>
            </a:r>
          </a:p>
        </p:txBody>
      </p:sp>
      <p:sp>
        <p:nvSpPr>
          <p:cNvPr id="22" name="Shape 22"/>
          <p:cNvSpPr>
            <a:spLocks noGrp="1"/>
          </p:cNvSpPr>
          <p:nvPr>
            <p:ph type="body"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pPr>
            <a:r>
              <a:rPr sz="4500"/>
              <a:t>Body Level One</a:t>
            </a:r>
          </a:p>
          <a:p>
            <a:pPr lvl="1">
              <a:defRPr sz="1800"/>
            </a:pPr>
            <a:r>
              <a:rPr sz="4500"/>
              <a:t>Body Level Two</a:t>
            </a:r>
          </a:p>
          <a:p>
            <a:pPr lvl="2">
              <a:defRPr sz="1800"/>
            </a:pPr>
            <a:r>
              <a:rPr sz="4500"/>
              <a:t>Body Level Three</a:t>
            </a:r>
          </a:p>
          <a:p>
            <a:pPr lvl="3">
              <a:defRPr sz="1800"/>
            </a:pPr>
            <a:r>
              <a:rPr sz="4500"/>
              <a:t>Body Level Four</a:t>
            </a:r>
          </a:p>
          <a:p>
            <a:pPr lvl="4">
              <a:defRPr sz="1800"/>
            </a:pPr>
            <a:r>
              <a:rPr sz="45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689100" y="1778000"/>
            <a:ext cx="21005800" cy="10147300"/>
          </a:xfrm>
          <a:prstGeom prst="rect">
            <a:avLst/>
          </a:prstGeom>
        </p:spPr>
        <p:txBody>
          <a:bodyPr/>
          <a:lstStyle/>
          <a:p>
            <a:pPr lvl="0">
              <a:defRPr sz="1800"/>
            </a:pPr>
            <a:r>
              <a:rPr sz="5200"/>
              <a:t>Body Level One</a:t>
            </a:r>
          </a:p>
          <a:p>
            <a:pPr lvl="1">
              <a:defRPr sz="1800"/>
            </a:pPr>
            <a:r>
              <a:rPr sz="5200"/>
              <a:t>Body Level Two</a:t>
            </a:r>
          </a:p>
          <a:p>
            <a:pPr lvl="2">
              <a:defRPr sz="1800"/>
            </a:pPr>
            <a:r>
              <a:rPr sz="5200"/>
              <a:t>Body Level Three</a:t>
            </a:r>
          </a:p>
          <a:p>
            <a:pPr lvl="3">
              <a:defRPr sz="1800"/>
            </a:pPr>
            <a:r>
              <a:rPr sz="5200"/>
              <a:t>Body Level Four</a:t>
            </a:r>
          </a:p>
          <a:p>
            <a:pPr lvl="4">
              <a:defRPr sz="1800"/>
            </a:pPr>
            <a:r>
              <a:rPr sz="52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image" Target="../media/image7.jpeg"/><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529C"/>
            </a:gs>
            <a:gs pos="100000">
              <a:srgbClr val="0541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11200"/>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5200"/>
              <a:t>Body Level One</a:t>
            </a:r>
          </a:p>
          <a:p>
            <a:pPr lvl="1">
              <a:defRPr sz="1800"/>
            </a:pPr>
            <a:r>
              <a:rPr sz="5200"/>
              <a:t>Body Level Two</a:t>
            </a:r>
          </a:p>
          <a:p>
            <a:pPr lvl="2">
              <a:defRPr sz="1800"/>
            </a:pPr>
            <a:r>
              <a:rPr sz="5200"/>
              <a:t>Body Level Three</a:t>
            </a:r>
          </a:p>
          <a:p>
            <a:pPr lvl="3">
              <a:defRPr sz="1800"/>
            </a:pPr>
            <a:r>
              <a:rPr sz="5200"/>
              <a:t>Body Level Four</a:t>
            </a:r>
          </a:p>
          <a:p>
            <a:pPr lvl="4">
              <a:defRPr sz="1800"/>
            </a:pPr>
            <a:r>
              <a:rPr sz="5200"/>
              <a:t>Body Level Five</a:t>
            </a:r>
          </a:p>
        </p:txBody>
      </p:sp>
      <p:pic>
        <p:nvPicPr>
          <p:cNvPr id="6" name="Picture 5" descr="A picture containing outdoor, person, man, holding&#10;&#10;Description automatically generated">
            <a:extLst>
              <a:ext uri="{FF2B5EF4-FFF2-40B4-BE49-F238E27FC236}">
                <a16:creationId xmlns:a16="http://schemas.microsoft.com/office/drawing/2014/main" id="{16FC353E-1534-4DA4-AB74-5C89651FF293}"/>
              </a:ext>
            </a:extLst>
          </p:cNvPr>
          <p:cNvPicPr>
            <a:picLocks noChangeAspect="1"/>
          </p:cNvPicPr>
          <p:nvPr userDrawn="1"/>
        </p:nvPicPr>
        <p:blipFill rotWithShape="1">
          <a:blip r:embed="rId10" cstate="print">
            <a:alphaModFix amt="40000"/>
            <a:extLst>
              <a:ext uri="{28A0092B-C50C-407E-A947-70E740481C1C}">
                <a14:useLocalDpi xmlns:a14="http://schemas.microsoft.com/office/drawing/2010/main" val="0"/>
              </a:ext>
            </a:extLst>
          </a:blip>
          <a:srcRect t="25371" b="26790"/>
          <a:stretch/>
        </p:blipFill>
        <p:spPr>
          <a:xfrm>
            <a:off x="6531369" y="12763495"/>
            <a:ext cx="2983832" cy="952500"/>
          </a:xfrm>
          <a:prstGeom prst="rect">
            <a:avLst/>
          </a:prstGeom>
        </p:spPr>
      </p:pic>
      <p:pic>
        <p:nvPicPr>
          <p:cNvPr id="7" name="Picture 6">
            <a:extLst>
              <a:ext uri="{FF2B5EF4-FFF2-40B4-BE49-F238E27FC236}">
                <a16:creationId xmlns:a16="http://schemas.microsoft.com/office/drawing/2014/main" id="{F5288361-D6B4-4116-996C-39E652437E5B}"/>
              </a:ext>
            </a:extLst>
          </p:cNvPr>
          <p:cNvPicPr>
            <a:picLocks noChangeAspect="1"/>
          </p:cNvPicPr>
          <p:nvPr userDrawn="1"/>
        </p:nvPicPr>
        <p:blipFill rotWithShape="1">
          <a:blip r:embed="rId11" cstate="print">
            <a:alphaModFix amt="40000"/>
            <a:extLst>
              <a:ext uri="{28A0092B-C50C-407E-A947-70E740481C1C}">
                <a14:useLocalDpi xmlns:a14="http://schemas.microsoft.com/office/drawing/2010/main" val="0"/>
              </a:ext>
            </a:extLst>
          </a:blip>
          <a:srcRect t="46716" b="12231"/>
          <a:stretch/>
        </p:blipFill>
        <p:spPr>
          <a:xfrm>
            <a:off x="20907029" y="12763500"/>
            <a:ext cx="3476971" cy="952500"/>
          </a:xfrm>
          <a:prstGeom prst="rect">
            <a:avLst/>
          </a:prstGeom>
        </p:spPr>
      </p:pic>
      <p:pic>
        <p:nvPicPr>
          <p:cNvPr id="9" name="Picture 8" descr="A group of people standing in front of a crowd&#10;&#10;Description automatically generated">
            <a:extLst>
              <a:ext uri="{FF2B5EF4-FFF2-40B4-BE49-F238E27FC236}">
                <a16:creationId xmlns:a16="http://schemas.microsoft.com/office/drawing/2014/main" id="{D1E1F3E6-E92F-442B-97EF-323CC6B5AFF9}"/>
              </a:ext>
            </a:extLst>
          </p:cNvPr>
          <p:cNvPicPr>
            <a:picLocks noChangeAspect="1"/>
          </p:cNvPicPr>
          <p:nvPr userDrawn="1"/>
        </p:nvPicPr>
        <p:blipFill rotWithShape="1">
          <a:blip r:embed="rId12" cstate="print">
            <a:alphaModFix amt="40000"/>
            <a:extLst>
              <a:ext uri="{28A0092B-C50C-407E-A947-70E740481C1C}">
                <a14:useLocalDpi xmlns:a14="http://schemas.microsoft.com/office/drawing/2010/main" val="0"/>
              </a:ext>
            </a:extLst>
          </a:blip>
          <a:srcRect t="50000" b="14381"/>
          <a:stretch/>
        </p:blipFill>
        <p:spPr>
          <a:xfrm>
            <a:off x="0" y="12763497"/>
            <a:ext cx="4007518" cy="952499"/>
          </a:xfrm>
          <a:prstGeom prst="rect">
            <a:avLst/>
          </a:prstGeom>
        </p:spPr>
      </p:pic>
      <p:pic>
        <p:nvPicPr>
          <p:cNvPr id="11" name="Picture 10" descr="A group of people standing in a grassy field&#10;&#10;Description automatically generated">
            <a:extLst>
              <a:ext uri="{FF2B5EF4-FFF2-40B4-BE49-F238E27FC236}">
                <a16:creationId xmlns:a16="http://schemas.microsoft.com/office/drawing/2014/main" id="{19EE0112-7113-4AE1-92E3-D5A85DD9F89D}"/>
              </a:ext>
            </a:extLst>
          </p:cNvPr>
          <p:cNvPicPr>
            <a:picLocks noChangeAspect="1"/>
          </p:cNvPicPr>
          <p:nvPr userDrawn="1"/>
        </p:nvPicPr>
        <p:blipFill rotWithShape="1">
          <a:blip r:embed="rId13" cstate="print">
            <a:alphaModFix amt="40000"/>
            <a:extLst>
              <a:ext uri="{28A0092B-C50C-407E-A947-70E740481C1C}">
                <a14:useLocalDpi xmlns:a14="http://schemas.microsoft.com/office/drawing/2010/main" val="0"/>
              </a:ext>
            </a:extLst>
          </a:blip>
          <a:srcRect t="35409" b="35408"/>
          <a:stretch/>
        </p:blipFill>
        <p:spPr>
          <a:xfrm>
            <a:off x="16011663" y="12763501"/>
            <a:ext cx="4895366" cy="952499"/>
          </a:xfrm>
          <a:prstGeom prst="rect">
            <a:avLst/>
          </a:prstGeom>
        </p:spPr>
      </p:pic>
      <p:pic>
        <p:nvPicPr>
          <p:cNvPr id="13" name="Picture 12" descr="A person wearing a red hat&#10;&#10;Description automatically generated">
            <a:extLst>
              <a:ext uri="{FF2B5EF4-FFF2-40B4-BE49-F238E27FC236}">
                <a16:creationId xmlns:a16="http://schemas.microsoft.com/office/drawing/2014/main" id="{1639363E-9F29-4817-B1A4-89FB9FC96721}"/>
              </a:ext>
            </a:extLst>
          </p:cNvPr>
          <p:cNvPicPr>
            <a:picLocks noChangeAspect="1"/>
          </p:cNvPicPr>
          <p:nvPr userDrawn="1"/>
        </p:nvPicPr>
        <p:blipFill rotWithShape="1">
          <a:blip r:embed="rId14" cstate="print">
            <a:alphaModFix amt="40000"/>
            <a:extLst>
              <a:ext uri="{28A0092B-C50C-407E-A947-70E740481C1C}">
                <a14:useLocalDpi xmlns:a14="http://schemas.microsoft.com/office/drawing/2010/main" val="0"/>
              </a:ext>
            </a:extLst>
          </a:blip>
          <a:srcRect t="24640" b="19210"/>
          <a:stretch/>
        </p:blipFill>
        <p:spPr>
          <a:xfrm>
            <a:off x="3980597" y="12763496"/>
            <a:ext cx="2544536" cy="952499"/>
          </a:xfrm>
          <a:prstGeom prst="rect">
            <a:avLst/>
          </a:prstGeom>
        </p:spPr>
      </p:pic>
      <p:pic>
        <p:nvPicPr>
          <p:cNvPr id="15" name="Picture 14" descr="A group of people looking at a phone&#10;&#10;Description automatically generated">
            <a:extLst>
              <a:ext uri="{FF2B5EF4-FFF2-40B4-BE49-F238E27FC236}">
                <a16:creationId xmlns:a16="http://schemas.microsoft.com/office/drawing/2014/main" id="{987F88A1-4BC4-4AB3-9FB2-2C19A2C9BBB1}"/>
              </a:ext>
            </a:extLst>
          </p:cNvPr>
          <p:cNvPicPr>
            <a:picLocks noChangeAspect="1"/>
          </p:cNvPicPr>
          <p:nvPr userDrawn="1"/>
        </p:nvPicPr>
        <p:blipFill rotWithShape="1">
          <a:blip r:embed="rId15" cstate="print">
            <a:alphaModFix amt="40000"/>
            <a:extLst>
              <a:ext uri="{28A0092B-C50C-407E-A947-70E740481C1C}">
                <a14:useLocalDpi xmlns:a14="http://schemas.microsoft.com/office/drawing/2010/main" val="0"/>
              </a:ext>
            </a:extLst>
          </a:blip>
          <a:srcRect t="16692" b="27210"/>
          <a:stretch/>
        </p:blipFill>
        <p:spPr>
          <a:xfrm>
            <a:off x="13467125" y="12763500"/>
            <a:ext cx="2544537" cy="952500"/>
          </a:xfrm>
          <a:prstGeom prst="rect">
            <a:avLst/>
          </a:prstGeom>
        </p:spPr>
      </p:pic>
      <p:pic>
        <p:nvPicPr>
          <p:cNvPr id="17" name="Picture 16" descr="A picture containing person, indoor, bed, red&#10;&#10;Description automatically generated">
            <a:extLst>
              <a:ext uri="{FF2B5EF4-FFF2-40B4-BE49-F238E27FC236}">
                <a16:creationId xmlns:a16="http://schemas.microsoft.com/office/drawing/2014/main" id="{FC299284-B48E-4367-B7B1-E42C09401F0D}"/>
              </a:ext>
            </a:extLst>
          </p:cNvPr>
          <p:cNvPicPr>
            <a:picLocks noChangeAspect="1"/>
          </p:cNvPicPr>
          <p:nvPr userDrawn="1"/>
        </p:nvPicPr>
        <p:blipFill rotWithShape="1">
          <a:blip r:embed="rId16" cstate="print">
            <a:alphaModFix amt="40000"/>
            <a:extLst>
              <a:ext uri="{28A0092B-C50C-407E-A947-70E740481C1C}">
                <a14:useLocalDpi xmlns:a14="http://schemas.microsoft.com/office/drawing/2010/main" val="0"/>
              </a:ext>
            </a:extLst>
          </a:blip>
          <a:srcRect t="32019" b="31829"/>
          <a:stretch/>
        </p:blipFill>
        <p:spPr>
          <a:xfrm>
            <a:off x="9515202" y="12763502"/>
            <a:ext cx="3951924" cy="952494"/>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49" r:id="rId2"/>
    <p:sldLayoutId id="2147483652" r:id="rId3"/>
    <p:sldLayoutId id="2147483653" r:id="rId4"/>
    <p:sldLayoutId id="2147483655" r:id="rId5"/>
    <p:sldLayoutId id="2147483656" r:id="rId6"/>
    <p:sldLayoutId id="2147483659" r:id="rId7"/>
    <p:sldLayoutId id="2147483660" r:id="rId8"/>
  </p:sldLayoutIdLst>
  <p:transition spd="med"/>
  <p:txStyles>
    <p:title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p:titleStyle>
    <p:bodyStyle>
      <a:lvl1pPr marL="635000" indent="-635000" defTabSz="825500">
        <a:spcBef>
          <a:spcPts val="5900"/>
        </a:spcBef>
        <a:buSzPct val="75000"/>
        <a:buChar char="•"/>
        <a:defRPr sz="5200">
          <a:solidFill>
            <a:schemeClr val="bg1"/>
          </a:solidFill>
          <a:latin typeface="+mn-lt"/>
          <a:ea typeface="+mn-ea"/>
          <a:cs typeface="+mn-cs"/>
          <a:sym typeface="Helvetica Light"/>
        </a:defRPr>
      </a:lvl1pPr>
      <a:lvl2pPr marL="1270000" indent="-635000" defTabSz="825500">
        <a:spcBef>
          <a:spcPts val="5900"/>
        </a:spcBef>
        <a:buSzPct val="75000"/>
        <a:buChar char="•"/>
        <a:defRPr sz="5200">
          <a:solidFill>
            <a:schemeClr val="bg1"/>
          </a:solidFill>
          <a:latin typeface="+mn-lt"/>
          <a:ea typeface="+mn-ea"/>
          <a:cs typeface="+mn-cs"/>
          <a:sym typeface="Helvetica Light"/>
        </a:defRPr>
      </a:lvl2pPr>
      <a:lvl3pPr marL="1905000" indent="-635000" defTabSz="825500">
        <a:spcBef>
          <a:spcPts val="5900"/>
        </a:spcBef>
        <a:buSzPct val="75000"/>
        <a:buChar char="•"/>
        <a:defRPr sz="5200">
          <a:solidFill>
            <a:schemeClr val="bg1"/>
          </a:solidFill>
          <a:latin typeface="+mn-lt"/>
          <a:ea typeface="+mn-ea"/>
          <a:cs typeface="+mn-cs"/>
          <a:sym typeface="Helvetica Light"/>
        </a:defRPr>
      </a:lvl3pPr>
      <a:lvl4pPr marL="2540000" indent="-635000" defTabSz="825500">
        <a:spcBef>
          <a:spcPts val="5900"/>
        </a:spcBef>
        <a:buSzPct val="75000"/>
        <a:buChar char="•"/>
        <a:defRPr sz="5200">
          <a:solidFill>
            <a:schemeClr val="bg1"/>
          </a:solidFill>
          <a:latin typeface="+mn-lt"/>
          <a:ea typeface="+mn-ea"/>
          <a:cs typeface="+mn-cs"/>
          <a:sym typeface="Helvetica Light"/>
        </a:defRPr>
      </a:lvl4pPr>
      <a:lvl5pPr marL="3175000" indent="-635000" defTabSz="825500">
        <a:spcBef>
          <a:spcPts val="5900"/>
        </a:spcBef>
        <a:buSzPct val="75000"/>
        <a:buChar char="•"/>
        <a:defRPr sz="5200">
          <a:solidFill>
            <a:schemeClr val="bg1"/>
          </a:solidFill>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help/11634647178400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memberclicks.com/blog/membership-drive/" TargetMode="External"/><Relationship Id="rId5" Type="http://schemas.openxmlformats.org/officeDocument/2006/relationships/hyperlink" Target="https://www.eventmobi.com/blog/membership-drive-ideas/" TargetMode="External"/><Relationship Id="rId4" Type="http://schemas.openxmlformats.org/officeDocument/2006/relationships/hyperlink" Target="https://www.eventbrite.co.uk/blog/5-best-practice-examples-of-a-facebook-event-page-ds0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eclarke@navyleague.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8138-12EB-4E55-9D3C-55AA7022E8FC}"/>
              </a:ext>
            </a:extLst>
          </p:cNvPr>
          <p:cNvSpPr>
            <a:spLocks noGrp="1"/>
          </p:cNvSpPr>
          <p:nvPr>
            <p:ph type="title"/>
          </p:nvPr>
        </p:nvSpPr>
        <p:spPr/>
        <p:txBody>
          <a:bodyPr/>
          <a:lstStyle/>
          <a:p>
            <a:r>
              <a:rPr lang="en-US" dirty="0"/>
              <a:t>Navy League Membership Drive</a:t>
            </a:r>
            <a:br>
              <a:rPr lang="en-US" dirty="0"/>
            </a:br>
            <a:r>
              <a:rPr lang="en-US" dirty="0"/>
              <a:t>Best Practices</a:t>
            </a:r>
          </a:p>
        </p:txBody>
      </p:sp>
      <p:sp>
        <p:nvSpPr>
          <p:cNvPr id="3" name="Text Placeholder 2">
            <a:extLst>
              <a:ext uri="{FF2B5EF4-FFF2-40B4-BE49-F238E27FC236}">
                <a16:creationId xmlns:a16="http://schemas.microsoft.com/office/drawing/2014/main" id="{969BF03F-89AC-4C92-A49D-0EAC24BCA977}"/>
              </a:ext>
            </a:extLst>
          </p:cNvPr>
          <p:cNvSpPr>
            <a:spLocks noGrp="1"/>
          </p:cNvSpPr>
          <p:nvPr>
            <p:ph type="body" idx="1"/>
          </p:nvPr>
        </p:nvSpPr>
        <p:spPr/>
        <p:txBody>
          <a:bodyPr>
            <a:normAutofit/>
          </a:bodyPr>
          <a:lstStyle/>
          <a:p>
            <a:r>
              <a:rPr lang="en-US" sz="6000" dirty="0"/>
              <a:t>October 2024</a:t>
            </a:r>
            <a:endParaRPr lang="en-US" sz="6000" dirty="0">
              <a:cs typeface="Arial"/>
            </a:endParaRPr>
          </a:p>
        </p:txBody>
      </p:sp>
      <p:sp>
        <p:nvSpPr>
          <p:cNvPr id="4" name="Text Placeholder 2">
            <a:extLst>
              <a:ext uri="{FF2B5EF4-FFF2-40B4-BE49-F238E27FC236}">
                <a16:creationId xmlns:a16="http://schemas.microsoft.com/office/drawing/2014/main" id="{DB9796C0-81E5-8F13-0B83-F25D920D7E06}"/>
              </a:ext>
            </a:extLst>
          </p:cNvPr>
          <p:cNvSpPr txBox="1">
            <a:spLocks/>
          </p:cNvSpPr>
          <p:nvPr/>
        </p:nvSpPr>
        <p:spPr>
          <a:xfrm>
            <a:off x="621792" y="10623550"/>
            <a:ext cx="6254496" cy="1587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rmAutofit/>
          </a:bodyPr>
          <a:lstStyle>
            <a:lvl1pPr marL="0" indent="0" algn="ctr" defTabSz="825500">
              <a:spcBef>
                <a:spcPts val="0"/>
              </a:spcBef>
              <a:buSzTx/>
              <a:buNone/>
              <a:defRPr sz="4400">
                <a:solidFill>
                  <a:schemeClr val="bg1"/>
                </a:solidFill>
                <a:latin typeface="+mn-lt"/>
                <a:ea typeface="+mn-ea"/>
                <a:cs typeface="+mn-cs"/>
                <a:sym typeface="Helvetica Light"/>
              </a:defRPr>
            </a:lvl1pPr>
            <a:lvl2pPr marL="0" indent="228600" algn="ctr" defTabSz="825500">
              <a:spcBef>
                <a:spcPts val="0"/>
              </a:spcBef>
              <a:buSzTx/>
              <a:buNone/>
              <a:defRPr sz="4400">
                <a:solidFill>
                  <a:schemeClr val="bg1"/>
                </a:solidFill>
                <a:latin typeface="+mn-lt"/>
                <a:ea typeface="+mn-ea"/>
                <a:cs typeface="+mn-cs"/>
                <a:sym typeface="Helvetica Light"/>
              </a:defRPr>
            </a:lvl2pPr>
            <a:lvl3pPr marL="0" indent="457200" algn="ctr" defTabSz="825500">
              <a:spcBef>
                <a:spcPts val="0"/>
              </a:spcBef>
              <a:buSzTx/>
              <a:buNone/>
              <a:defRPr sz="4400">
                <a:solidFill>
                  <a:schemeClr val="bg1"/>
                </a:solidFill>
                <a:latin typeface="+mn-lt"/>
                <a:ea typeface="+mn-ea"/>
                <a:cs typeface="+mn-cs"/>
                <a:sym typeface="Helvetica Light"/>
              </a:defRPr>
            </a:lvl3pPr>
            <a:lvl4pPr marL="0" indent="685800" algn="ctr" defTabSz="825500">
              <a:spcBef>
                <a:spcPts val="0"/>
              </a:spcBef>
              <a:buSzTx/>
              <a:buNone/>
              <a:defRPr sz="4400">
                <a:solidFill>
                  <a:schemeClr val="bg1"/>
                </a:solidFill>
                <a:latin typeface="+mn-lt"/>
                <a:ea typeface="+mn-ea"/>
                <a:cs typeface="+mn-cs"/>
                <a:sym typeface="Helvetica Light"/>
              </a:defRPr>
            </a:lvl4pPr>
            <a:lvl5pPr marL="0" indent="914400" algn="ctr" defTabSz="825500">
              <a:spcBef>
                <a:spcPts val="0"/>
              </a:spcBef>
              <a:buSzTx/>
              <a:buNone/>
              <a:defRPr sz="4400">
                <a:solidFill>
                  <a:schemeClr val="bg1"/>
                </a:solidFill>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a:lstStyle>
          <a:p>
            <a:r>
              <a:rPr lang="en-US" sz="3200">
                <a:latin typeface="Lato" panose="020F0502020204030203" pitchFamily="34" charset="0"/>
                <a:ea typeface="Lato" panose="020F0502020204030203" pitchFamily="34" charset="0"/>
                <a:cs typeface="Lato" panose="020F0502020204030203" pitchFamily="34" charset="0"/>
              </a:rPr>
              <a:t>Evan Clarke, Marketing Director</a:t>
            </a:r>
          </a:p>
        </p:txBody>
      </p:sp>
    </p:spTree>
    <p:extLst>
      <p:ext uri="{BB962C8B-B14F-4D97-AF65-F5344CB8AC3E}">
        <p14:creationId xmlns:p14="http://schemas.microsoft.com/office/powerpoint/2010/main" val="148643024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0F05B-FDA7-7B20-ED7F-AD161FB66241}"/>
              </a:ext>
            </a:extLst>
          </p:cNvPr>
          <p:cNvSpPr>
            <a:spLocks noGrp="1"/>
          </p:cNvSpPr>
          <p:nvPr>
            <p:ph type="title"/>
          </p:nvPr>
        </p:nvSpPr>
        <p:spPr>
          <a:xfrm>
            <a:off x="1689100" y="952500"/>
            <a:ext cx="21005800" cy="2286000"/>
          </a:xfrm>
        </p:spPr>
        <p:txBody>
          <a:bodyPr>
            <a:noAutofit/>
          </a:bodyPr>
          <a:lstStyle/>
          <a:p>
            <a:r>
              <a:rPr lang="en-US" sz="8000" dirty="0"/>
              <a:t>Offline Promotion Strategies</a:t>
            </a:r>
          </a:p>
        </p:txBody>
      </p:sp>
      <p:sp>
        <p:nvSpPr>
          <p:cNvPr id="7" name="Title 4">
            <a:extLst>
              <a:ext uri="{FF2B5EF4-FFF2-40B4-BE49-F238E27FC236}">
                <a16:creationId xmlns:a16="http://schemas.microsoft.com/office/drawing/2014/main" id="{E75A2B0E-3995-D6D3-59D9-3276A14ED166}"/>
              </a:ext>
            </a:extLst>
          </p:cNvPr>
          <p:cNvSpPr txBox="1">
            <a:spLocks/>
          </p:cNvSpPr>
          <p:nvPr/>
        </p:nvSpPr>
        <p:spPr>
          <a:xfrm>
            <a:off x="1689100" y="3207078"/>
            <a:ext cx="19932304" cy="5425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marL="1143000" indent="-1143000" algn="l">
              <a:buFont typeface="Arial" panose="020B0604020202020204" pitchFamily="34" charset="0"/>
              <a:buChar char="•"/>
            </a:pPr>
            <a:endParaRPr lang="en-US" sz="4400"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FC07A353-8191-BF06-82C3-C04BF1FE7AFC}"/>
              </a:ext>
            </a:extLst>
          </p:cNvPr>
          <p:cNvSpPr txBox="1"/>
          <p:nvPr/>
        </p:nvSpPr>
        <p:spPr>
          <a:xfrm>
            <a:off x="6170121" y="4152040"/>
            <a:ext cx="12190614" cy="47089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dirty="0">
                <a:solidFill>
                  <a:schemeClr val="bg1"/>
                </a:solidFill>
              </a:rPr>
              <a:t>Best Practices:</a:t>
            </a:r>
          </a:p>
          <a:p>
            <a:r>
              <a:rPr lang="en-US" dirty="0">
                <a:solidFill>
                  <a:schemeClr val="bg1"/>
                </a:solidFill>
              </a:rPr>
              <a:t>- Distribute Flyers &amp; Posters</a:t>
            </a:r>
          </a:p>
          <a:p>
            <a:r>
              <a:rPr lang="en-US" dirty="0">
                <a:solidFill>
                  <a:schemeClr val="bg1"/>
                </a:solidFill>
              </a:rPr>
              <a:t>- Encourage Word of Mouth</a:t>
            </a:r>
          </a:p>
          <a:p>
            <a:r>
              <a:rPr lang="en-US" dirty="0">
                <a:solidFill>
                  <a:schemeClr val="bg1"/>
                </a:solidFill>
              </a:rPr>
              <a:t>- Partner with Local Businesses</a:t>
            </a:r>
          </a:p>
          <a:p>
            <a:r>
              <a:rPr lang="en-US" dirty="0">
                <a:solidFill>
                  <a:schemeClr val="bg1"/>
                </a:solidFill>
              </a:rPr>
              <a:t>- Public Speaking Opportunities</a:t>
            </a:r>
          </a:p>
          <a:p>
            <a:pPr marL="685800" indent="-685800" algn="l">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05493672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0F05B-FDA7-7B20-ED7F-AD161FB66241}"/>
              </a:ext>
            </a:extLst>
          </p:cNvPr>
          <p:cNvSpPr>
            <a:spLocks noGrp="1"/>
          </p:cNvSpPr>
          <p:nvPr>
            <p:ph type="title"/>
          </p:nvPr>
        </p:nvSpPr>
        <p:spPr>
          <a:xfrm>
            <a:off x="1689100" y="952500"/>
            <a:ext cx="21005800" cy="2286000"/>
          </a:xfrm>
        </p:spPr>
        <p:txBody>
          <a:bodyPr>
            <a:noAutofit/>
          </a:bodyPr>
          <a:lstStyle/>
          <a:p>
            <a:r>
              <a:rPr lang="en-US" sz="7200" dirty="0"/>
              <a:t>Media Outreach</a:t>
            </a:r>
            <a:endParaRPr lang="en-US" sz="8000" dirty="0"/>
          </a:p>
        </p:txBody>
      </p:sp>
      <p:sp>
        <p:nvSpPr>
          <p:cNvPr id="7" name="Title 4">
            <a:extLst>
              <a:ext uri="{FF2B5EF4-FFF2-40B4-BE49-F238E27FC236}">
                <a16:creationId xmlns:a16="http://schemas.microsoft.com/office/drawing/2014/main" id="{E75A2B0E-3995-D6D3-59D9-3276A14ED166}"/>
              </a:ext>
            </a:extLst>
          </p:cNvPr>
          <p:cNvSpPr txBox="1">
            <a:spLocks/>
          </p:cNvSpPr>
          <p:nvPr/>
        </p:nvSpPr>
        <p:spPr>
          <a:xfrm>
            <a:off x="1689100" y="3207078"/>
            <a:ext cx="19932304" cy="5425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marL="1143000" indent="-1143000" algn="l">
              <a:buFont typeface="Arial" panose="020B0604020202020204" pitchFamily="34" charset="0"/>
              <a:buChar char="•"/>
            </a:pPr>
            <a:endParaRPr lang="en-US" sz="4400"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FC07A353-8191-BF06-82C3-C04BF1FE7AFC}"/>
              </a:ext>
            </a:extLst>
          </p:cNvPr>
          <p:cNvSpPr txBox="1"/>
          <p:nvPr/>
        </p:nvSpPr>
        <p:spPr>
          <a:xfrm>
            <a:off x="2286000" y="3952534"/>
            <a:ext cx="20823382" cy="54784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571500" indent="-571500" algn="l">
              <a:buFont typeface="Arial" panose="020B0604020202020204" pitchFamily="34" charset="0"/>
              <a:buChar char="•"/>
            </a:pPr>
            <a:r>
              <a:rPr lang="en-US" dirty="0">
                <a:solidFill>
                  <a:schemeClr val="bg1"/>
                </a:solidFill>
              </a:rPr>
              <a:t>Keep a list of local press’ emails</a:t>
            </a:r>
          </a:p>
          <a:p>
            <a:pPr marL="571500" indent="-571500" algn="l">
              <a:buFont typeface="Arial" panose="020B0604020202020204" pitchFamily="34" charset="0"/>
              <a:buChar char="•"/>
            </a:pPr>
            <a:r>
              <a:rPr lang="en-US" dirty="0">
                <a:solidFill>
                  <a:schemeClr val="bg1"/>
                </a:solidFill>
              </a:rPr>
              <a:t>You can find them in the newspaper, on their website</a:t>
            </a:r>
          </a:p>
          <a:p>
            <a:pPr marL="571500" indent="-571500" algn="l">
              <a:buFont typeface="Arial" panose="020B0604020202020204" pitchFamily="34" charset="0"/>
              <a:buChar char="•"/>
            </a:pPr>
            <a:r>
              <a:rPr lang="en-US" dirty="0">
                <a:solidFill>
                  <a:schemeClr val="bg1"/>
                </a:solidFill>
              </a:rPr>
              <a:t>Reporters that cover defense, local events, compile a calendar</a:t>
            </a:r>
          </a:p>
          <a:p>
            <a:pPr marL="571500" indent="-571500" algn="l">
              <a:buFont typeface="Arial" panose="020B0604020202020204" pitchFamily="34" charset="0"/>
              <a:buChar char="•"/>
            </a:pPr>
            <a:r>
              <a:rPr lang="en-US" dirty="0">
                <a:solidFill>
                  <a:schemeClr val="bg1"/>
                </a:solidFill>
              </a:rPr>
              <a:t>When you are hosting an event, send them a press release or media alert in advance</a:t>
            </a:r>
          </a:p>
          <a:p>
            <a:pPr marL="571500" lvl="4" indent="-571500" algn="l">
              <a:buFont typeface="Arial" panose="020B0604020202020204" pitchFamily="34" charset="0"/>
              <a:buChar char="•"/>
            </a:pPr>
            <a:r>
              <a:rPr lang="en-US" dirty="0">
                <a:solidFill>
                  <a:schemeClr val="bg1"/>
                </a:solidFill>
              </a:rPr>
              <a:t>Email is usually best</a:t>
            </a:r>
          </a:p>
          <a:p>
            <a:pPr marL="685800" indent="-685800" algn="l">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6390100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0F05B-FDA7-7B20-ED7F-AD161FB66241}"/>
              </a:ext>
            </a:extLst>
          </p:cNvPr>
          <p:cNvSpPr>
            <a:spLocks noGrp="1"/>
          </p:cNvSpPr>
          <p:nvPr>
            <p:ph type="title"/>
          </p:nvPr>
        </p:nvSpPr>
        <p:spPr>
          <a:xfrm>
            <a:off x="1689100" y="952500"/>
            <a:ext cx="21005800" cy="2286000"/>
          </a:xfrm>
        </p:spPr>
        <p:txBody>
          <a:bodyPr>
            <a:noAutofit/>
          </a:bodyPr>
          <a:lstStyle/>
          <a:p>
            <a:r>
              <a:rPr lang="en-US" sz="8000" dirty="0"/>
              <a:t>Post-Event Follow-Up</a:t>
            </a:r>
          </a:p>
        </p:txBody>
      </p:sp>
      <p:sp>
        <p:nvSpPr>
          <p:cNvPr id="7" name="Title 4">
            <a:extLst>
              <a:ext uri="{FF2B5EF4-FFF2-40B4-BE49-F238E27FC236}">
                <a16:creationId xmlns:a16="http://schemas.microsoft.com/office/drawing/2014/main" id="{E75A2B0E-3995-D6D3-59D9-3276A14ED166}"/>
              </a:ext>
            </a:extLst>
          </p:cNvPr>
          <p:cNvSpPr txBox="1">
            <a:spLocks/>
          </p:cNvSpPr>
          <p:nvPr/>
        </p:nvSpPr>
        <p:spPr>
          <a:xfrm>
            <a:off x="1689100" y="3207078"/>
            <a:ext cx="19932304" cy="5425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marL="1143000" indent="-1143000" algn="l">
              <a:buFont typeface="Arial" panose="020B0604020202020204" pitchFamily="34" charset="0"/>
              <a:buChar char="•"/>
            </a:pPr>
            <a:endParaRPr lang="en-US" sz="4400"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FC07A353-8191-BF06-82C3-C04BF1FE7AFC}"/>
              </a:ext>
            </a:extLst>
          </p:cNvPr>
          <p:cNvSpPr txBox="1"/>
          <p:nvPr/>
        </p:nvSpPr>
        <p:spPr>
          <a:xfrm>
            <a:off x="6170121" y="4152040"/>
            <a:ext cx="12190614" cy="39395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dirty="0">
                <a:solidFill>
                  <a:schemeClr val="bg1"/>
                </a:solidFill>
              </a:rPr>
              <a:t>Best Practices:</a:t>
            </a:r>
          </a:p>
          <a:p>
            <a:r>
              <a:rPr lang="en-US" dirty="0">
                <a:solidFill>
                  <a:schemeClr val="bg1"/>
                </a:solidFill>
              </a:rPr>
              <a:t>- Send Thank You Emails</a:t>
            </a:r>
          </a:p>
          <a:p>
            <a:r>
              <a:rPr lang="en-US" dirty="0">
                <a:solidFill>
                  <a:schemeClr val="bg1"/>
                </a:solidFill>
              </a:rPr>
              <a:t>- Share Event Recap</a:t>
            </a:r>
          </a:p>
          <a:p>
            <a:r>
              <a:rPr lang="en-US" dirty="0">
                <a:solidFill>
                  <a:schemeClr val="bg1"/>
                </a:solidFill>
              </a:rPr>
              <a:t>- Conduct Post-Event Surveys</a:t>
            </a:r>
          </a:p>
          <a:p>
            <a:r>
              <a:rPr lang="en-US" dirty="0">
                <a:solidFill>
                  <a:schemeClr val="bg1"/>
                </a:solidFill>
              </a:rPr>
              <a:t>- Reinforce Membership Call-to-Action</a:t>
            </a:r>
          </a:p>
        </p:txBody>
      </p:sp>
    </p:spTree>
    <p:extLst>
      <p:ext uri="{BB962C8B-B14F-4D97-AF65-F5344CB8AC3E}">
        <p14:creationId xmlns:p14="http://schemas.microsoft.com/office/powerpoint/2010/main" val="176041125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D16C-55F2-4019-9F08-1E76FEBA762A}"/>
              </a:ext>
            </a:extLst>
          </p:cNvPr>
          <p:cNvSpPr>
            <a:spLocks noGrp="1"/>
          </p:cNvSpPr>
          <p:nvPr>
            <p:ph type="title"/>
          </p:nvPr>
        </p:nvSpPr>
        <p:spPr>
          <a:xfrm>
            <a:off x="2649616" y="840233"/>
            <a:ext cx="19053629" cy="2114161"/>
          </a:xfrm>
        </p:spPr>
        <p:txBody>
          <a:bodyPr>
            <a:normAutofit/>
          </a:bodyPr>
          <a:lstStyle/>
          <a:p>
            <a:r>
              <a:rPr lang="en-US" dirty="0">
                <a:latin typeface="Lato" panose="020F0502020204030203" pitchFamily="34" charset="0"/>
                <a:ea typeface="Lato" panose="020F0502020204030203" pitchFamily="34" charset="0"/>
                <a:cs typeface="Lato" panose="020F0502020204030203" pitchFamily="34" charset="0"/>
              </a:rPr>
              <a:t>Helpful Links</a:t>
            </a:r>
          </a:p>
        </p:txBody>
      </p:sp>
      <p:sp>
        <p:nvSpPr>
          <p:cNvPr id="4" name="Text Placeholder 2">
            <a:extLst>
              <a:ext uri="{FF2B5EF4-FFF2-40B4-BE49-F238E27FC236}">
                <a16:creationId xmlns:a16="http://schemas.microsoft.com/office/drawing/2014/main" id="{5330D141-D25C-E4F6-0191-6220019E1875}"/>
              </a:ext>
            </a:extLst>
          </p:cNvPr>
          <p:cNvSpPr>
            <a:spLocks noGrp="1"/>
          </p:cNvSpPr>
          <p:nvPr>
            <p:ph type="body" idx="1"/>
          </p:nvPr>
        </p:nvSpPr>
        <p:spPr>
          <a:xfrm>
            <a:off x="2793380" y="3570314"/>
            <a:ext cx="17780799" cy="8622038"/>
          </a:xfrm>
        </p:spPr>
        <p:txBody>
          <a:bodyPr>
            <a:normAutofit/>
          </a:bodyPr>
          <a:lstStyle/>
          <a:p>
            <a:pPr marL="342900" indent="-342900" algn="l">
              <a:buFont typeface="Arial" panose="020B0604020202020204" pitchFamily="34" charset="0"/>
              <a:buChar char="•"/>
            </a:pPr>
            <a:endParaRPr lang="en-US" sz="3200" dirty="0"/>
          </a:p>
          <a:p>
            <a:pPr marL="571500" indent="-571500" algn="l">
              <a:buFont typeface="Arial" panose="020B0604020202020204" pitchFamily="34" charset="0"/>
              <a:buChar char="•"/>
            </a:pPr>
            <a:r>
              <a:rPr lang="en-US" sz="4800" dirty="0">
                <a:latin typeface="Lato"/>
                <a:ea typeface="Lato"/>
                <a:cs typeface="Lato"/>
                <a:hlinkClick r:id="rId3">
                  <a:extLst>
                    <a:ext uri="{A12FA001-AC4F-418D-AE19-62706E023703}">
                      <ahyp:hlinkClr xmlns:ahyp="http://schemas.microsoft.com/office/drawing/2018/hyperlinkcolor" val="tx"/>
                    </a:ext>
                  </a:extLst>
                </a:hlinkClick>
              </a:rPr>
              <a:t>How to Create a Facebook Event</a:t>
            </a:r>
            <a:r>
              <a:rPr lang="en-US" sz="4800" dirty="0">
                <a:latin typeface="Lato"/>
                <a:ea typeface="Lato"/>
                <a:cs typeface="Lato"/>
              </a:rPr>
              <a:t> or </a:t>
            </a:r>
            <a:r>
              <a:rPr lang="en-US" sz="4800" dirty="0">
                <a:latin typeface="Lato"/>
                <a:ea typeface="Lato"/>
                <a:cs typeface="Lato"/>
                <a:hlinkClick r:id="rId4">
                  <a:extLst>
                    <a:ext uri="{A12FA001-AC4F-418D-AE19-62706E023703}">
                      <ahyp:hlinkClr xmlns:ahyp="http://schemas.microsoft.com/office/drawing/2018/hyperlinkcolor" val="tx"/>
                    </a:ext>
                  </a:extLst>
                </a:hlinkClick>
              </a:rPr>
              <a:t>5 examples of Facebook Events </a:t>
            </a:r>
            <a:endParaRPr lang="en-US" sz="4800" dirty="0">
              <a:latin typeface="Lato"/>
              <a:ea typeface="Lato"/>
              <a:cs typeface="Lato"/>
            </a:endParaRPr>
          </a:p>
          <a:p>
            <a:pPr marL="571500" indent="-571500" algn="l">
              <a:buFont typeface="Arial" panose="020B0604020202020204" pitchFamily="34" charset="0"/>
              <a:buChar char="•"/>
            </a:pPr>
            <a:r>
              <a:rPr lang="en-US" sz="4800" dirty="0">
                <a:latin typeface="Lato"/>
                <a:ea typeface="Lato"/>
                <a:cs typeface="Lato"/>
                <a:hlinkClick r:id="rId5">
                  <a:extLst>
                    <a:ext uri="{A12FA001-AC4F-418D-AE19-62706E023703}">
                      <ahyp:hlinkClr xmlns:ahyp="http://schemas.microsoft.com/office/drawing/2018/hyperlinkcolor" val="tx"/>
                    </a:ext>
                  </a:extLst>
                </a:hlinkClick>
              </a:rPr>
              <a:t>Membership Drive Ideas for Events</a:t>
            </a:r>
            <a:endParaRPr lang="en-US" sz="4800" dirty="0">
              <a:latin typeface="Lato"/>
              <a:ea typeface="Lato"/>
              <a:cs typeface="Lato"/>
            </a:endParaRPr>
          </a:p>
          <a:p>
            <a:pPr marL="571500" indent="-571500" algn="l">
              <a:buFont typeface="Arial" panose="020B0604020202020204" pitchFamily="34" charset="0"/>
              <a:buChar char="•"/>
            </a:pPr>
            <a:r>
              <a:rPr lang="en-US" sz="4800" dirty="0">
                <a:latin typeface="Lato"/>
                <a:ea typeface="Lato"/>
                <a:cs typeface="Lato"/>
                <a:hlinkClick r:id="rId6">
                  <a:extLst>
                    <a:ext uri="{A12FA001-AC4F-418D-AE19-62706E023703}">
                      <ahyp:hlinkClr xmlns:ahyp="http://schemas.microsoft.com/office/drawing/2018/hyperlinkcolor" val="tx"/>
                    </a:ext>
                  </a:extLst>
                </a:hlinkClick>
              </a:rPr>
              <a:t>14</a:t>
            </a:r>
            <a:r>
              <a:rPr lang="en-US" sz="4800" dirty="0">
                <a:solidFill>
                  <a:srgbClr val="0563C1"/>
                </a:solidFill>
                <a:latin typeface="Lato"/>
                <a:ea typeface="Lato"/>
                <a:cs typeface="Lato"/>
                <a:hlinkClick r:id="rId6">
                  <a:extLst>
                    <a:ext uri="{A12FA001-AC4F-418D-AE19-62706E023703}">
                      <ahyp:hlinkClr xmlns:ahyp="http://schemas.microsoft.com/office/drawing/2018/hyperlinkcolor" val="tx"/>
                    </a:ext>
                  </a:extLst>
                </a:hlinkClick>
              </a:rPr>
              <a:t> </a:t>
            </a:r>
            <a:r>
              <a:rPr lang="en-US" sz="4800" dirty="0">
                <a:latin typeface="Lato"/>
                <a:ea typeface="Lato"/>
                <a:cs typeface="Lato"/>
                <a:hlinkClick r:id="rId6">
                  <a:extLst>
                    <a:ext uri="{A12FA001-AC4F-418D-AE19-62706E023703}">
                      <ahyp:hlinkClr xmlns:ahyp="http://schemas.microsoft.com/office/drawing/2018/hyperlinkcolor" val="tx"/>
                    </a:ext>
                  </a:extLst>
                </a:hlinkClick>
              </a:rPr>
              <a:t>Engaging Membership Drive &amp; Event Ideas</a:t>
            </a:r>
            <a:endParaRPr lang="en-US" sz="4800" dirty="0">
              <a:latin typeface="Lato"/>
              <a:ea typeface="Lato"/>
              <a:cs typeface="Lato"/>
            </a:endParaRPr>
          </a:p>
          <a:p>
            <a:pPr marL="571500" indent="-571500" algn="l">
              <a:buFont typeface="Arial" panose="020B0604020202020204" pitchFamily="34" charset="0"/>
              <a:buChar char="•"/>
            </a:pPr>
            <a:r>
              <a:rPr lang="en-US" sz="4800" dirty="0">
                <a:latin typeface="Lato"/>
                <a:ea typeface="Lato"/>
                <a:cs typeface="Lato"/>
              </a:rPr>
              <a:t>Ask your local Navy, USCG, Marine’s how your council can help</a:t>
            </a:r>
          </a:p>
          <a:p>
            <a:pPr marL="571500" indent="-571500" algn="l">
              <a:buFont typeface="Arial" panose="020B0604020202020204" pitchFamily="34" charset="0"/>
              <a:buChar char="•"/>
            </a:pPr>
            <a:r>
              <a:rPr lang="en-US" sz="4800" dirty="0">
                <a:latin typeface="Lato"/>
                <a:ea typeface="Lato"/>
                <a:cs typeface="Lato"/>
              </a:rPr>
              <a:t>Download </a:t>
            </a:r>
          </a:p>
          <a:p>
            <a:pPr marL="571500" indent="-571500" algn="l">
              <a:buFont typeface="Arial" panose="020B0604020202020204" pitchFamily="34" charset="0"/>
              <a:buChar char="•"/>
            </a:pPr>
            <a:endParaRPr lang="en-US" sz="4800" dirty="0">
              <a:latin typeface="Lato"/>
              <a:ea typeface="Lato"/>
              <a:cs typeface="Lato"/>
            </a:endParaRPr>
          </a:p>
          <a:p>
            <a:pPr marL="571500" indent="-571500" algn="l">
              <a:buFont typeface="Arial" panose="020B0604020202020204" pitchFamily="34" charset="0"/>
              <a:buChar char="•"/>
            </a:pPr>
            <a:endParaRPr lang="en-US" sz="4800" dirty="0">
              <a:latin typeface="Lato"/>
              <a:ea typeface="Lato"/>
              <a:cs typeface="Lato"/>
            </a:endParaRPr>
          </a:p>
          <a:p>
            <a:pPr algn="l"/>
            <a:endParaRPr lang="en-US" sz="9600" dirty="0">
              <a:latin typeface="Lato"/>
              <a:ea typeface="Lato"/>
              <a:cs typeface="Lato"/>
            </a:endParaRPr>
          </a:p>
        </p:txBody>
      </p:sp>
    </p:spTree>
    <p:extLst>
      <p:ext uri="{BB962C8B-B14F-4D97-AF65-F5344CB8AC3E}">
        <p14:creationId xmlns:p14="http://schemas.microsoft.com/office/powerpoint/2010/main" val="365977074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D16C-55F2-4019-9F08-1E76FEBA762A}"/>
              </a:ext>
            </a:extLst>
          </p:cNvPr>
          <p:cNvSpPr>
            <a:spLocks noGrp="1"/>
          </p:cNvSpPr>
          <p:nvPr>
            <p:ph type="title"/>
          </p:nvPr>
        </p:nvSpPr>
        <p:spPr>
          <a:xfrm>
            <a:off x="2649616" y="840233"/>
            <a:ext cx="19053629" cy="2114161"/>
          </a:xfrm>
        </p:spPr>
        <p:txBody>
          <a:bodyPr>
            <a:normAutofit/>
          </a:bodyPr>
          <a:lstStyle/>
          <a:p>
            <a:r>
              <a:rPr lang="en-US" dirty="0">
                <a:latin typeface="Lato" panose="020F0502020204030203" pitchFamily="34" charset="0"/>
                <a:ea typeface="Lato" panose="020F0502020204030203" pitchFamily="34" charset="0"/>
                <a:cs typeface="Lato" panose="020F0502020204030203" pitchFamily="34" charset="0"/>
              </a:rPr>
              <a:t>Remember to Submit Your Event to HQ!</a:t>
            </a:r>
          </a:p>
        </p:txBody>
      </p:sp>
      <p:sp>
        <p:nvSpPr>
          <p:cNvPr id="4" name="Text Placeholder 2">
            <a:extLst>
              <a:ext uri="{FF2B5EF4-FFF2-40B4-BE49-F238E27FC236}">
                <a16:creationId xmlns:a16="http://schemas.microsoft.com/office/drawing/2014/main" id="{5330D141-D25C-E4F6-0191-6220019E1875}"/>
              </a:ext>
            </a:extLst>
          </p:cNvPr>
          <p:cNvSpPr>
            <a:spLocks noGrp="1"/>
          </p:cNvSpPr>
          <p:nvPr>
            <p:ph type="body" idx="1"/>
          </p:nvPr>
        </p:nvSpPr>
        <p:spPr>
          <a:xfrm>
            <a:off x="2801693" y="3570314"/>
            <a:ext cx="17780799" cy="8622038"/>
          </a:xfrm>
        </p:spPr>
        <p:txBody>
          <a:bodyPr>
            <a:normAutofit/>
          </a:bodyPr>
          <a:lstStyle/>
          <a:p>
            <a:pPr algn="l"/>
            <a:endParaRPr lang="en-US" sz="4800" dirty="0">
              <a:latin typeface="Lato"/>
              <a:ea typeface="Lato"/>
              <a:cs typeface="Lato"/>
            </a:endParaRPr>
          </a:p>
          <a:p>
            <a:pPr marL="571500" indent="-571500" algn="l">
              <a:buFont typeface="Arial" panose="020B0604020202020204" pitchFamily="34" charset="0"/>
              <a:buChar char="•"/>
            </a:pPr>
            <a:r>
              <a:rPr lang="en-US" sz="4800" dirty="0">
                <a:latin typeface="Lato"/>
                <a:ea typeface="Lato"/>
                <a:cs typeface="Lato"/>
              </a:rPr>
              <a:t>Councils will submit their event through a submission form or email </a:t>
            </a:r>
            <a:r>
              <a:rPr lang="en-US" sz="4800" dirty="0">
                <a:solidFill>
                  <a:schemeClr val="accent4"/>
                </a:solidFill>
                <a:latin typeface="Lato"/>
                <a:ea typeface="Lato"/>
                <a:cs typeface="Lato"/>
                <a:hlinkClick r:id="rId3">
                  <a:extLst>
                    <a:ext uri="{A12FA001-AC4F-418D-AE19-62706E023703}">
                      <ahyp:hlinkClr xmlns:ahyp="http://schemas.microsoft.com/office/drawing/2018/hyperlinkcolor" val="tx"/>
                    </a:ext>
                  </a:extLst>
                </a:hlinkClick>
              </a:rPr>
              <a:t>eclarke@navyleague.org</a:t>
            </a:r>
            <a:endParaRPr lang="en-US" sz="4800" dirty="0">
              <a:solidFill>
                <a:schemeClr val="accent4"/>
              </a:solidFill>
              <a:latin typeface="Lato"/>
              <a:ea typeface="Lato"/>
              <a:cs typeface="Lato"/>
            </a:endParaRPr>
          </a:p>
          <a:p>
            <a:pPr marL="571500" indent="-571500" algn="l">
              <a:buFont typeface="Arial" panose="020B0604020202020204" pitchFamily="34" charset="0"/>
              <a:buChar char="•"/>
            </a:pPr>
            <a:endParaRPr lang="en-US" sz="4800" dirty="0">
              <a:solidFill>
                <a:schemeClr val="accent4"/>
              </a:solidFill>
              <a:latin typeface="Lato"/>
              <a:ea typeface="Lato"/>
              <a:cs typeface="Lato"/>
            </a:endParaRPr>
          </a:p>
          <a:p>
            <a:pPr marL="571500" indent="-571500" algn="l">
              <a:buFont typeface="Arial" panose="020B0604020202020204" pitchFamily="34" charset="0"/>
              <a:buChar char="•"/>
            </a:pPr>
            <a:r>
              <a:rPr lang="en-US" sz="4800" dirty="0">
                <a:latin typeface="Lato"/>
                <a:ea typeface="Lato"/>
                <a:cs typeface="Lato"/>
              </a:rPr>
              <a:t>Include event details:</a:t>
            </a:r>
            <a:endParaRPr lang="en-US" dirty="0">
              <a:latin typeface="Arial" panose="020B0604020202020204"/>
              <a:ea typeface="Lato"/>
              <a:cs typeface="Arial" panose="020B0604020202020204"/>
            </a:endParaRPr>
          </a:p>
          <a:p>
            <a:pPr marL="571500" lvl="4" indent="-571500" algn="l">
              <a:buFont typeface="Courier New" panose="020B0604020202020204" pitchFamily="34" charset="0"/>
              <a:buChar char="o"/>
            </a:pPr>
            <a:r>
              <a:rPr lang="en-US" sz="3200" dirty="0">
                <a:latin typeface="Lato"/>
                <a:ea typeface="Lato"/>
                <a:cs typeface="Lato"/>
              </a:rPr>
              <a:t>Event type</a:t>
            </a:r>
            <a:endParaRPr lang="en-US" sz="3200" dirty="0">
              <a:latin typeface="Arial" panose="020B0604020202020204"/>
              <a:ea typeface="Lato"/>
              <a:cs typeface="Arial"/>
            </a:endParaRPr>
          </a:p>
          <a:p>
            <a:pPr marL="571500" lvl="4" indent="-571500" algn="l">
              <a:buFont typeface="Courier New" panose="020B0604020202020204" pitchFamily="34" charset="0"/>
              <a:buChar char="o"/>
            </a:pPr>
            <a:r>
              <a:rPr lang="en-US" sz="3200" dirty="0">
                <a:latin typeface="Lato"/>
                <a:ea typeface="Lato"/>
                <a:cs typeface="Lato"/>
              </a:rPr>
              <a:t>Date</a:t>
            </a:r>
            <a:endParaRPr lang="en-US" sz="3200" dirty="0">
              <a:latin typeface="Arial" panose="020B0604020202020204"/>
              <a:ea typeface="Lato"/>
              <a:cs typeface="Arial"/>
            </a:endParaRPr>
          </a:p>
          <a:p>
            <a:pPr marL="571500" lvl="4" indent="-571500" algn="l">
              <a:buFont typeface="Courier New" panose="020B0604020202020204" pitchFamily="34" charset="0"/>
              <a:buChar char="o"/>
            </a:pPr>
            <a:r>
              <a:rPr lang="en-US" sz="3200" dirty="0">
                <a:latin typeface="Lato"/>
                <a:ea typeface="Lato"/>
                <a:cs typeface="Lato"/>
              </a:rPr>
              <a:t>Location</a:t>
            </a:r>
            <a:endParaRPr lang="en-US" sz="3200" dirty="0">
              <a:latin typeface="Arial" panose="020B0604020202020204"/>
              <a:ea typeface="Lato"/>
              <a:cs typeface="Arial"/>
            </a:endParaRPr>
          </a:p>
          <a:p>
            <a:pPr marL="571500" lvl="4" indent="-571500" algn="l">
              <a:buFont typeface="Courier New" panose="020B0604020202020204" pitchFamily="34" charset="0"/>
              <a:buChar char="o"/>
            </a:pPr>
            <a:r>
              <a:rPr lang="en-US" sz="3200" dirty="0">
                <a:latin typeface="Lato"/>
                <a:ea typeface="Lato"/>
                <a:cs typeface="Lato"/>
              </a:rPr>
              <a:t>Time</a:t>
            </a:r>
            <a:endParaRPr lang="en-US" sz="3200" dirty="0">
              <a:latin typeface="Arial" panose="020B0604020202020204"/>
              <a:ea typeface="Lato"/>
              <a:cs typeface="Arial"/>
            </a:endParaRPr>
          </a:p>
          <a:p>
            <a:pPr marL="571500" lvl="4" indent="-571500" algn="l">
              <a:buFont typeface="Courier New" panose="020B0604020202020204" pitchFamily="34" charset="0"/>
              <a:buChar char="o"/>
            </a:pPr>
            <a:r>
              <a:rPr lang="en-US" sz="3200" dirty="0">
                <a:latin typeface="Lato"/>
                <a:ea typeface="Lato"/>
                <a:cs typeface="Lato"/>
              </a:rPr>
              <a:t>Sponsors</a:t>
            </a:r>
            <a:endParaRPr lang="en-US" sz="3200" dirty="0">
              <a:latin typeface="Arial" panose="020B0604020202020204"/>
              <a:ea typeface="Lato"/>
              <a:cs typeface="Arial"/>
            </a:endParaRPr>
          </a:p>
          <a:p>
            <a:pPr marL="571500" lvl="4" indent="-571500" algn="l">
              <a:buFont typeface="Courier New" panose="020B0604020202020204" pitchFamily="34" charset="0"/>
              <a:buChar char="o"/>
            </a:pPr>
            <a:r>
              <a:rPr lang="en-US" sz="3200" dirty="0">
                <a:latin typeface="Lato"/>
                <a:ea typeface="Lato"/>
                <a:cs typeface="Lato"/>
              </a:rPr>
              <a:t>Target audience</a:t>
            </a:r>
            <a:endParaRPr lang="en-US" sz="3200" dirty="0">
              <a:latin typeface="Arial" panose="020B0604020202020204"/>
              <a:ea typeface="Lato"/>
              <a:cs typeface="Arial"/>
            </a:endParaRPr>
          </a:p>
          <a:p>
            <a:pPr marL="571500" lvl="4" indent="-571500" algn="l">
              <a:buFont typeface="Courier New" panose="020B0604020202020204" pitchFamily="34" charset="0"/>
              <a:buChar char="o"/>
            </a:pPr>
            <a:r>
              <a:rPr lang="en-US" sz="3200" dirty="0">
                <a:latin typeface="Lato"/>
                <a:ea typeface="Lato"/>
                <a:cs typeface="Lato"/>
              </a:rPr>
              <a:t>Point of contact for event </a:t>
            </a:r>
            <a:endParaRPr lang="en-US" sz="3200" dirty="0">
              <a:latin typeface="Arial" panose="020B0604020202020204"/>
              <a:ea typeface="Lato"/>
              <a:cs typeface="Arial"/>
            </a:endParaRPr>
          </a:p>
          <a:p>
            <a:pPr marL="571500" lvl="4" indent="-571500" algn="l">
              <a:buFont typeface="Courier New" panose="020B0604020202020204" pitchFamily="34" charset="0"/>
              <a:buChar char="o"/>
            </a:pPr>
            <a:r>
              <a:rPr lang="en-US" sz="3200" dirty="0">
                <a:latin typeface="Lato"/>
                <a:ea typeface="Lato"/>
                <a:cs typeface="Lato"/>
              </a:rPr>
              <a:t>Relevant links</a:t>
            </a:r>
            <a:endParaRPr lang="en-US" sz="3200" dirty="0">
              <a:cs typeface="Arial"/>
            </a:endParaRPr>
          </a:p>
          <a:p>
            <a:pPr marL="571500" indent="-571500" algn="l">
              <a:buFont typeface="Arial" panose="020B0604020202020204" pitchFamily="34" charset="0"/>
              <a:buChar char="•"/>
            </a:pPr>
            <a:endParaRPr lang="en-US" sz="4800" dirty="0">
              <a:latin typeface="Lato"/>
              <a:ea typeface="Lato"/>
              <a:cs typeface="Lato"/>
            </a:endParaRPr>
          </a:p>
          <a:p>
            <a:pPr algn="l"/>
            <a:endParaRPr lang="en-US" sz="4800" dirty="0">
              <a:latin typeface="Lato"/>
              <a:ea typeface="Lato"/>
              <a:cs typeface="Lato"/>
            </a:endParaRPr>
          </a:p>
        </p:txBody>
      </p:sp>
    </p:spTree>
    <p:extLst>
      <p:ext uri="{BB962C8B-B14F-4D97-AF65-F5344CB8AC3E}">
        <p14:creationId xmlns:p14="http://schemas.microsoft.com/office/powerpoint/2010/main" val="33157595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0F05B-FDA7-7B20-ED7F-AD161FB66241}"/>
              </a:ext>
            </a:extLst>
          </p:cNvPr>
          <p:cNvSpPr>
            <a:spLocks noGrp="1"/>
          </p:cNvSpPr>
          <p:nvPr>
            <p:ph type="title"/>
          </p:nvPr>
        </p:nvSpPr>
        <p:spPr>
          <a:xfrm>
            <a:off x="1689100" y="503613"/>
            <a:ext cx="21005800" cy="2286000"/>
          </a:xfrm>
        </p:spPr>
        <p:txBody>
          <a:bodyPr>
            <a:normAutofit/>
          </a:bodyPr>
          <a:lstStyle/>
          <a:p>
            <a:r>
              <a:rPr lang="en-US" sz="8400" dirty="0">
                <a:latin typeface="Lato"/>
                <a:ea typeface="Lato" panose="020F0502020204030203" pitchFamily="34" charset="0"/>
                <a:cs typeface="Lato" panose="020F0502020204030203" pitchFamily="34" charset="0"/>
              </a:rPr>
              <a:t>Best Practices for Marketing Events</a:t>
            </a:r>
            <a:endParaRPr lang="en-US" sz="8400" dirty="0">
              <a:latin typeface="Lato" panose="020F0502020204030203" pitchFamily="34" charset="0"/>
              <a:ea typeface="Lato" panose="020F0502020204030203" pitchFamily="34" charset="0"/>
              <a:cs typeface="Lato" panose="020F0502020204030203" pitchFamily="34" charset="0"/>
            </a:endParaRPr>
          </a:p>
        </p:txBody>
      </p:sp>
      <p:sp>
        <p:nvSpPr>
          <p:cNvPr id="7" name="Title 4">
            <a:extLst>
              <a:ext uri="{FF2B5EF4-FFF2-40B4-BE49-F238E27FC236}">
                <a16:creationId xmlns:a16="http://schemas.microsoft.com/office/drawing/2014/main" id="{E75A2B0E-3995-D6D3-59D9-3276A14ED166}"/>
              </a:ext>
            </a:extLst>
          </p:cNvPr>
          <p:cNvSpPr txBox="1">
            <a:spLocks/>
          </p:cNvSpPr>
          <p:nvPr/>
        </p:nvSpPr>
        <p:spPr>
          <a:xfrm>
            <a:off x="2681086" y="3469594"/>
            <a:ext cx="18659348" cy="52763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algn="l"/>
            <a:r>
              <a:rPr lang="en-US" sz="4400" dirty="0">
                <a:solidFill>
                  <a:schemeClr val="bg1"/>
                </a:solidFill>
                <a:latin typeface="Lato"/>
                <a:ea typeface="+mn-lt"/>
                <a:cs typeface="+mn-lt"/>
              </a:rPr>
              <a:t>As you prepare to promote your local membership drive events, we at Navy League Headquarters want to provide you with a comprehensive guide to ensure your efforts are as effective and engaging as possible. This guide outlines best practices for creating and promoting your events across various platforms, including social media, email, and more. Let's work together to grow our Navy League community!</a:t>
            </a:r>
          </a:p>
        </p:txBody>
      </p:sp>
    </p:spTree>
    <p:extLst>
      <p:ext uri="{BB962C8B-B14F-4D97-AF65-F5344CB8AC3E}">
        <p14:creationId xmlns:p14="http://schemas.microsoft.com/office/powerpoint/2010/main" val="35923824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D16C-55F2-4019-9F08-1E76FEBA762A}"/>
              </a:ext>
            </a:extLst>
          </p:cNvPr>
          <p:cNvSpPr>
            <a:spLocks noGrp="1"/>
          </p:cNvSpPr>
          <p:nvPr>
            <p:ph type="title"/>
          </p:nvPr>
        </p:nvSpPr>
        <p:spPr>
          <a:xfrm>
            <a:off x="2665185" y="1104900"/>
            <a:ext cx="19053629" cy="2114161"/>
          </a:xfrm>
        </p:spPr>
        <p:txBody>
          <a:bodyPr>
            <a:normAutofit/>
          </a:bodyPr>
          <a:lstStyle/>
          <a:p>
            <a:r>
              <a:rPr lang="en-US" dirty="0">
                <a:latin typeface="Lato" panose="020F0502020204030203" pitchFamily="34" charset="0"/>
                <a:ea typeface="Lato" panose="020F0502020204030203" pitchFamily="34" charset="0"/>
                <a:cs typeface="Lato" panose="020F0502020204030203" pitchFamily="34" charset="0"/>
              </a:rPr>
              <a:t>Value Proposition</a:t>
            </a:r>
          </a:p>
        </p:txBody>
      </p:sp>
      <p:sp>
        <p:nvSpPr>
          <p:cNvPr id="4" name="Text Placeholder 2">
            <a:extLst>
              <a:ext uri="{FF2B5EF4-FFF2-40B4-BE49-F238E27FC236}">
                <a16:creationId xmlns:a16="http://schemas.microsoft.com/office/drawing/2014/main" id="{5330D141-D25C-E4F6-0191-6220019E1875}"/>
              </a:ext>
            </a:extLst>
          </p:cNvPr>
          <p:cNvSpPr>
            <a:spLocks noGrp="1"/>
          </p:cNvSpPr>
          <p:nvPr>
            <p:ph type="body" idx="1"/>
          </p:nvPr>
        </p:nvSpPr>
        <p:spPr>
          <a:xfrm>
            <a:off x="2139485" y="3414561"/>
            <a:ext cx="20675948" cy="7865800"/>
          </a:xfrm>
        </p:spPr>
        <p:txBody>
          <a:bodyPr>
            <a:normAutofit fontScale="77500" lnSpcReduction="20000"/>
          </a:bodyPr>
          <a:lstStyle/>
          <a:p>
            <a:pPr algn="l"/>
            <a:endParaRPr lang="en-US" sz="5400" dirty="0">
              <a:latin typeface="Lato"/>
              <a:ea typeface="Lato"/>
              <a:cs typeface="Lato"/>
            </a:endParaRPr>
          </a:p>
          <a:p>
            <a:pPr algn="l"/>
            <a:endParaRPr lang="en-US" sz="5400" dirty="0">
              <a:latin typeface="Lato"/>
              <a:ea typeface="Lato"/>
              <a:cs typeface="Lato"/>
            </a:endParaRPr>
          </a:p>
          <a:p>
            <a:pPr algn="l"/>
            <a:r>
              <a:rPr lang="en-US" sz="5400" u="sng" dirty="0">
                <a:solidFill>
                  <a:srgbClr val="F6B40E"/>
                </a:solidFill>
                <a:latin typeface="Lato"/>
                <a:ea typeface="Lato"/>
                <a:cs typeface="Lato"/>
              </a:rPr>
              <a:t>Keep in Mind: </a:t>
            </a:r>
          </a:p>
          <a:p>
            <a:pPr algn="l"/>
            <a:endParaRPr lang="en-US" sz="5400" dirty="0">
              <a:latin typeface="Lato"/>
              <a:ea typeface="Lato"/>
              <a:cs typeface="Lato"/>
            </a:endParaRPr>
          </a:p>
          <a:p>
            <a:pPr algn="l"/>
            <a:r>
              <a:rPr lang="en-US" sz="5400" dirty="0">
                <a:latin typeface="Lato"/>
                <a:ea typeface="Lato"/>
                <a:cs typeface="Lato"/>
              </a:rPr>
              <a:t>What unique value and benefits will members receive by joining your council? </a:t>
            </a:r>
            <a:r>
              <a:rPr lang="en-US" sz="5400" dirty="0">
                <a:latin typeface="Lato" panose="020F0502020204030203" pitchFamily="34" charset="0"/>
                <a:ea typeface="Lato" panose="020F0502020204030203" pitchFamily="34" charset="0"/>
                <a:cs typeface="Lato" panose="020F0502020204030203" pitchFamily="34" charset="0"/>
              </a:rPr>
              <a:t>Leverage your location, community ties, networking opportunities…</a:t>
            </a:r>
          </a:p>
          <a:p>
            <a:pPr algn="l"/>
            <a:endParaRPr lang="en-US" sz="5400" dirty="0">
              <a:latin typeface="Lato" panose="020F0502020204030203" pitchFamily="34" charset="0"/>
              <a:ea typeface="Lato" panose="020F0502020204030203" pitchFamily="34" charset="0"/>
              <a:cs typeface="Lato" panose="020F0502020204030203" pitchFamily="34" charset="0"/>
            </a:endParaRPr>
          </a:p>
          <a:p>
            <a:pPr algn="l"/>
            <a:r>
              <a:rPr lang="en-US" sz="5400" dirty="0">
                <a:latin typeface="Lato" panose="020F0502020204030203" pitchFamily="34" charset="0"/>
                <a:ea typeface="Lato" panose="020F0502020204030203" pitchFamily="34" charset="0"/>
                <a:cs typeface="Lato" panose="020F0502020204030203" pitchFamily="34" charset="0"/>
              </a:rPr>
              <a:t>Keep in mind - </a:t>
            </a:r>
            <a:r>
              <a:rPr lang="en-US" sz="5400" dirty="0">
                <a:solidFill>
                  <a:srgbClr val="FFFFFF"/>
                </a:solidFill>
                <a:latin typeface="Segoe UI"/>
                <a:ea typeface="Lato"/>
                <a:cs typeface="Segoe UI"/>
              </a:rPr>
              <a:t>What makes your council unique?</a:t>
            </a:r>
            <a:endParaRPr lang="en-US" sz="5400" dirty="0">
              <a:ea typeface="Lato"/>
              <a:cs typeface="Arial"/>
            </a:endParaRPr>
          </a:p>
          <a:p>
            <a:pPr algn="l"/>
            <a:r>
              <a:rPr lang="en-US" sz="5400" dirty="0">
                <a:latin typeface="Lato" panose="020F0502020204030203" pitchFamily="34" charset="0"/>
                <a:ea typeface="Lato" panose="020F0502020204030203" pitchFamily="34" charset="0"/>
                <a:cs typeface="Lato" panose="020F0502020204030203" pitchFamily="34" charset="0"/>
              </a:rPr>
              <a:t> </a:t>
            </a:r>
            <a:endParaRPr lang="en-US" sz="5400" dirty="0">
              <a:solidFill>
                <a:srgbClr val="FFFFFF"/>
              </a:solidFill>
              <a:latin typeface="Lato"/>
              <a:ea typeface="Lato"/>
              <a:cs typeface="Lato"/>
            </a:endParaRPr>
          </a:p>
          <a:p>
            <a:pPr algn="l">
              <a:buFont typeface="Arial"/>
              <a:buChar char="•"/>
            </a:pPr>
            <a:r>
              <a:rPr lang="en-US" sz="4000" dirty="0">
                <a:solidFill>
                  <a:srgbClr val="FFFFFF"/>
                </a:solidFill>
                <a:latin typeface="Lato"/>
                <a:ea typeface="+mn-lt"/>
                <a:cs typeface="+mn-lt"/>
              </a:rPr>
              <a:t> Direct impact</a:t>
            </a:r>
            <a:endParaRPr lang="en-US" sz="4000" dirty="0">
              <a:solidFill>
                <a:srgbClr val="FFFFFF"/>
              </a:solidFill>
              <a:latin typeface="Lato"/>
              <a:ea typeface="Lato"/>
              <a:cs typeface="+mn-lt"/>
            </a:endParaRPr>
          </a:p>
          <a:p>
            <a:pPr algn="l">
              <a:buFont typeface="Arial"/>
              <a:buChar char="•"/>
            </a:pPr>
            <a:r>
              <a:rPr lang="en-US" sz="4000" dirty="0">
                <a:solidFill>
                  <a:srgbClr val="FFFFFF"/>
                </a:solidFill>
                <a:latin typeface="Lato"/>
                <a:ea typeface="+mn-lt"/>
                <a:cs typeface="+mn-lt"/>
              </a:rPr>
              <a:t> Advocacy</a:t>
            </a:r>
            <a:endParaRPr lang="en-US" sz="4000" dirty="0">
              <a:latin typeface="Lato"/>
              <a:ea typeface="Lato"/>
              <a:cs typeface="Arial"/>
            </a:endParaRPr>
          </a:p>
          <a:p>
            <a:pPr algn="l">
              <a:buFont typeface="Arial"/>
              <a:buChar char="•"/>
            </a:pPr>
            <a:r>
              <a:rPr lang="en-US" sz="4000" dirty="0">
                <a:solidFill>
                  <a:srgbClr val="FFFFFF"/>
                </a:solidFill>
                <a:latin typeface="Lato"/>
                <a:ea typeface="+mn-lt"/>
                <a:cs typeface="+mn-lt"/>
              </a:rPr>
              <a:t> Networking opportunities</a:t>
            </a:r>
            <a:endParaRPr lang="en-US" sz="4000" dirty="0">
              <a:solidFill>
                <a:srgbClr val="FFFFFF"/>
              </a:solidFill>
              <a:latin typeface="Lato"/>
              <a:ea typeface="Lato"/>
              <a:cs typeface="+mn-lt"/>
            </a:endParaRPr>
          </a:p>
          <a:p>
            <a:pPr algn="l">
              <a:buFont typeface="Arial"/>
              <a:buChar char="•"/>
            </a:pPr>
            <a:r>
              <a:rPr lang="en-US" sz="4000" dirty="0">
                <a:solidFill>
                  <a:srgbClr val="FFFFFF"/>
                </a:solidFill>
                <a:latin typeface="Lato"/>
                <a:ea typeface="+mn-lt"/>
                <a:cs typeface="+mn-lt"/>
              </a:rPr>
              <a:t> Events</a:t>
            </a:r>
            <a:endParaRPr lang="en-US" sz="4000" dirty="0">
              <a:latin typeface="Lato"/>
              <a:ea typeface="Lato"/>
              <a:cs typeface="Arial"/>
            </a:endParaRPr>
          </a:p>
          <a:p>
            <a:pPr algn="l">
              <a:buFont typeface="Arial"/>
              <a:buChar char="•"/>
            </a:pPr>
            <a:r>
              <a:rPr lang="en-US" sz="4000" dirty="0">
                <a:solidFill>
                  <a:srgbClr val="FFFFFF"/>
                </a:solidFill>
                <a:latin typeface="Lato"/>
                <a:ea typeface="+mn-lt"/>
                <a:cs typeface="+mn-lt"/>
              </a:rPr>
              <a:t> Educational resources</a:t>
            </a:r>
            <a:endParaRPr lang="en-US" sz="4000" dirty="0">
              <a:solidFill>
                <a:srgbClr val="FFFFFF"/>
              </a:solidFill>
              <a:latin typeface="Lato"/>
              <a:ea typeface="Lato"/>
              <a:cs typeface="+mn-lt"/>
            </a:endParaRPr>
          </a:p>
          <a:p>
            <a:pPr algn="l">
              <a:buFont typeface="Arial"/>
              <a:buChar char="•"/>
            </a:pPr>
            <a:r>
              <a:rPr lang="en-US" sz="4000" dirty="0">
                <a:solidFill>
                  <a:srgbClr val="FFFFFF"/>
                </a:solidFill>
                <a:latin typeface="Lato"/>
                <a:ea typeface="+mn-lt"/>
                <a:cs typeface="+mn-lt"/>
              </a:rPr>
              <a:t> Awards and Honors</a:t>
            </a:r>
            <a:endParaRPr lang="en-US" sz="4000" dirty="0">
              <a:solidFill>
                <a:srgbClr val="FFFFFF"/>
              </a:solidFill>
              <a:latin typeface="Lato"/>
              <a:ea typeface="Lato" panose="020F0502020204030203" pitchFamily="34" charset="0"/>
              <a:cs typeface="Arial" panose="020B0604020202020204"/>
            </a:endParaRPr>
          </a:p>
          <a:p>
            <a:pPr algn="l">
              <a:buFont typeface="Arial"/>
              <a:buChar char="•"/>
            </a:pPr>
            <a:r>
              <a:rPr lang="en-US" sz="4000" dirty="0">
                <a:solidFill>
                  <a:srgbClr val="FFFFFF"/>
                </a:solidFill>
                <a:latin typeface="Lato"/>
                <a:ea typeface="Lato"/>
                <a:cs typeface="Arial"/>
              </a:rPr>
              <a:t> Sense of Community </a:t>
            </a:r>
          </a:p>
          <a:p>
            <a:pPr algn="l">
              <a:buFont typeface="Arial"/>
              <a:buChar char="•"/>
            </a:pPr>
            <a:endParaRPr lang="en-US" sz="4000" dirty="0">
              <a:solidFill>
                <a:srgbClr val="FFFFFF"/>
              </a:solidFill>
              <a:latin typeface="Lato"/>
              <a:ea typeface="Lato"/>
              <a:cs typeface="Arial"/>
            </a:endParaRPr>
          </a:p>
          <a:p>
            <a:pPr algn="l">
              <a:buFont typeface="Arial"/>
              <a:buChar char="•"/>
            </a:pPr>
            <a:endParaRPr lang="en-US" sz="4000" dirty="0">
              <a:solidFill>
                <a:srgbClr val="FFFFFF"/>
              </a:solidFill>
              <a:latin typeface="Lato"/>
              <a:ea typeface="Lato"/>
              <a:cs typeface="Arial"/>
            </a:endParaRPr>
          </a:p>
          <a:p>
            <a:pPr algn="l"/>
            <a:endParaRPr lang="en-US" dirty="0">
              <a:solidFill>
                <a:schemeClr val="accent4"/>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120295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0F05B-FDA7-7B20-ED7F-AD161FB66241}"/>
              </a:ext>
            </a:extLst>
          </p:cNvPr>
          <p:cNvSpPr>
            <a:spLocks noGrp="1"/>
          </p:cNvSpPr>
          <p:nvPr>
            <p:ph type="title"/>
          </p:nvPr>
        </p:nvSpPr>
        <p:spPr/>
        <p:txBody>
          <a:bodyPr>
            <a:normAutofit/>
          </a:bodyPr>
          <a:lstStyle/>
          <a:p>
            <a:r>
              <a:rPr lang="en-US" sz="8400" dirty="0">
                <a:latin typeface="Lato"/>
                <a:ea typeface="Lato" panose="020F0502020204030203" pitchFamily="34" charset="0"/>
                <a:cs typeface="Lato" panose="020F0502020204030203" pitchFamily="34" charset="0"/>
              </a:rPr>
              <a:t>Our Objective</a:t>
            </a:r>
            <a:endParaRPr lang="en-US" sz="8400" dirty="0">
              <a:latin typeface="Lato" panose="020F0502020204030203" pitchFamily="34" charset="0"/>
              <a:ea typeface="Lato" panose="020F0502020204030203" pitchFamily="34" charset="0"/>
              <a:cs typeface="Lato" panose="020F0502020204030203" pitchFamily="34" charset="0"/>
            </a:endParaRPr>
          </a:p>
        </p:txBody>
      </p:sp>
      <p:sp>
        <p:nvSpPr>
          <p:cNvPr id="7" name="Title 4">
            <a:extLst>
              <a:ext uri="{FF2B5EF4-FFF2-40B4-BE49-F238E27FC236}">
                <a16:creationId xmlns:a16="http://schemas.microsoft.com/office/drawing/2014/main" id="{E75A2B0E-3995-D6D3-59D9-3276A14ED166}"/>
              </a:ext>
            </a:extLst>
          </p:cNvPr>
          <p:cNvSpPr txBox="1">
            <a:spLocks/>
          </p:cNvSpPr>
          <p:nvPr/>
        </p:nvSpPr>
        <p:spPr>
          <a:xfrm>
            <a:off x="1689100" y="3225800"/>
            <a:ext cx="18659348" cy="857605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marL="571500" indent="-571500" algn="l">
              <a:buFont typeface="Arial"/>
              <a:buChar char="•"/>
            </a:pPr>
            <a:endParaRPr lang="en-US" sz="4400" dirty="0">
              <a:solidFill>
                <a:schemeClr val="bg1"/>
              </a:solidFill>
              <a:latin typeface="Lato"/>
              <a:ea typeface="+mn-lt"/>
              <a:cs typeface="+mn-lt"/>
            </a:endParaRPr>
          </a:p>
        </p:txBody>
      </p:sp>
      <p:sp>
        <p:nvSpPr>
          <p:cNvPr id="2" name="Title 4">
            <a:extLst>
              <a:ext uri="{FF2B5EF4-FFF2-40B4-BE49-F238E27FC236}">
                <a16:creationId xmlns:a16="http://schemas.microsoft.com/office/drawing/2014/main" id="{7032A1F4-772F-22D0-A7E1-C3ED0CCB4B51}"/>
              </a:ext>
            </a:extLst>
          </p:cNvPr>
          <p:cNvSpPr txBox="1">
            <a:spLocks/>
          </p:cNvSpPr>
          <p:nvPr/>
        </p:nvSpPr>
        <p:spPr>
          <a:xfrm>
            <a:off x="2240511" y="3831474"/>
            <a:ext cx="18659348" cy="52763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algn="l"/>
            <a:r>
              <a:rPr lang="en-US" sz="6600" dirty="0">
                <a:solidFill>
                  <a:srgbClr val="F6B40E"/>
                </a:solidFill>
                <a:latin typeface="Lato"/>
                <a:ea typeface="+mn-lt"/>
                <a:cs typeface="+mn-lt"/>
              </a:rPr>
              <a:t>Remember our objective: </a:t>
            </a:r>
          </a:p>
          <a:p>
            <a:pPr algn="l"/>
            <a:r>
              <a:rPr lang="en-US" sz="4400" dirty="0">
                <a:solidFill>
                  <a:schemeClr val="bg1"/>
                </a:solidFill>
                <a:latin typeface="Lato"/>
                <a:ea typeface="+mn-lt"/>
                <a:cs typeface="+mn-lt"/>
              </a:rPr>
              <a:t>The main objective of a membership drive is to find potential members and encourage them to join, thus building a strong community of people who want to participate in the organization’s programs, events and volunteer efforts. Membership drives help organizations reach their goals, expand their impact, and ensure their future growth</a:t>
            </a:r>
          </a:p>
        </p:txBody>
      </p:sp>
    </p:spTree>
    <p:extLst>
      <p:ext uri="{BB962C8B-B14F-4D97-AF65-F5344CB8AC3E}">
        <p14:creationId xmlns:p14="http://schemas.microsoft.com/office/powerpoint/2010/main" val="35423372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0F05B-FDA7-7B20-ED7F-AD161FB66241}"/>
              </a:ext>
            </a:extLst>
          </p:cNvPr>
          <p:cNvSpPr>
            <a:spLocks noGrp="1"/>
          </p:cNvSpPr>
          <p:nvPr>
            <p:ph type="title"/>
          </p:nvPr>
        </p:nvSpPr>
        <p:spPr>
          <a:xfrm>
            <a:off x="1689100" y="952500"/>
            <a:ext cx="21005800" cy="2286000"/>
          </a:xfrm>
        </p:spPr>
        <p:txBody>
          <a:bodyPr>
            <a:noAutofit/>
          </a:bodyPr>
          <a:lstStyle/>
          <a:p>
            <a:r>
              <a:rPr lang="en-US" sz="8000" b="1" dirty="0"/>
              <a:t>Creating and Promoting a Facebook Event</a:t>
            </a:r>
            <a:endParaRPr lang="en-US" sz="8000" dirty="0"/>
          </a:p>
        </p:txBody>
      </p:sp>
      <p:sp>
        <p:nvSpPr>
          <p:cNvPr id="7" name="Title 4">
            <a:extLst>
              <a:ext uri="{FF2B5EF4-FFF2-40B4-BE49-F238E27FC236}">
                <a16:creationId xmlns:a16="http://schemas.microsoft.com/office/drawing/2014/main" id="{E75A2B0E-3995-D6D3-59D9-3276A14ED166}"/>
              </a:ext>
            </a:extLst>
          </p:cNvPr>
          <p:cNvSpPr txBox="1">
            <a:spLocks/>
          </p:cNvSpPr>
          <p:nvPr/>
        </p:nvSpPr>
        <p:spPr>
          <a:xfrm>
            <a:off x="1689100" y="3207078"/>
            <a:ext cx="19774853" cy="5425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marL="1143000" indent="-1143000" algn="l">
              <a:buFont typeface="Arial" panose="020B0604020202020204" pitchFamily="34" charset="0"/>
              <a:buChar char="•"/>
            </a:pPr>
            <a:endParaRPr lang="en-US" sz="4400" dirty="0">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D3CA651C-368F-9E43-9820-32FE8A355A65}"/>
              </a:ext>
            </a:extLst>
          </p:cNvPr>
          <p:cNvSpPr txBox="1"/>
          <p:nvPr/>
        </p:nvSpPr>
        <p:spPr>
          <a:xfrm>
            <a:off x="11132820" y="3657890"/>
            <a:ext cx="12190614" cy="47089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b="1" dirty="0">
                <a:solidFill>
                  <a:srgbClr val="F6B40E"/>
                </a:solidFill>
              </a:rPr>
              <a:t>Why Facebook Events?</a:t>
            </a:r>
            <a:br>
              <a:rPr lang="en-US" dirty="0">
                <a:solidFill>
                  <a:srgbClr val="F6B40E"/>
                </a:solidFill>
              </a:rPr>
            </a:br>
            <a:r>
              <a:rPr lang="en-US" dirty="0">
                <a:solidFill>
                  <a:schemeClr val="bg1"/>
                </a:solidFill>
              </a:rPr>
              <a:t>Facebook Events are an excellent way to increase visibility and engagement. They allow you to reach your followers, their networks, and a broader audience in your local area.</a:t>
            </a:r>
          </a:p>
        </p:txBody>
      </p:sp>
      <p:pic>
        <p:nvPicPr>
          <p:cNvPr id="2050" name="Picture 2" descr="An event that has been created on Facebook">
            <a:extLst>
              <a:ext uri="{FF2B5EF4-FFF2-40B4-BE49-F238E27FC236}">
                <a16:creationId xmlns:a16="http://schemas.microsoft.com/office/drawing/2014/main" id="{635CAA07-125A-ABB9-7D60-9CDED06CF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01" y="3426055"/>
            <a:ext cx="10410305" cy="548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585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0F05B-FDA7-7B20-ED7F-AD161FB66241}"/>
              </a:ext>
            </a:extLst>
          </p:cNvPr>
          <p:cNvSpPr>
            <a:spLocks noGrp="1"/>
          </p:cNvSpPr>
          <p:nvPr>
            <p:ph type="title"/>
          </p:nvPr>
        </p:nvSpPr>
        <p:spPr>
          <a:xfrm>
            <a:off x="1689100" y="570115"/>
            <a:ext cx="21005800" cy="2286000"/>
          </a:xfrm>
        </p:spPr>
        <p:txBody>
          <a:bodyPr>
            <a:noAutofit/>
          </a:bodyPr>
          <a:lstStyle/>
          <a:p>
            <a:r>
              <a:rPr lang="en-US" sz="8000" b="1" dirty="0"/>
              <a:t>Facebook Events: </a:t>
            </a:r>
            <a:br>
              <a:rPr lang="en-US" sz="8000" b="1" dirty="0"/>
            </a:br>
            <a:r>
              <a:rPr lang="en-US" sz="8000" b="1" dirty="0"/>
              <a:t>Step by Step Instructions</a:t>
            </a:r>
            <a:endParaRPr lang="en-US" sz="8000" dirty="0"/>
          </a:p>
        </p:txBody>
      </p:sp>
      <p:sp>
        <p:nvSpPr>
          <p:cNvPr id="7" name="Title 4">
            <a:extLst>
              <a:ext uri="{FF2B5EF4-FFF2-40B4-BE49-F238E27FC236}">
                <a16:creationId xmlns:a16="http://schemas.microsoft.com/office/drawing/2014/main" id="{E75A2B0E-3995-D6D3-59D9-3276A14ED166}"/>
              </a:ext>
            </a:extLst>
          </p:cNvPr>
          <p:cNvSpPr txBox="1">
            <a:spLocks/>
          </p:cNvSpPr>
          <p:nvPr/>
        </p:nvSpPr>
        <p:spPr>
          <a:xfrm>
            <a:off x="1689100" y="3207078"/>
            <a:ext cx="19932304" cy="5425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marL="1143000" indent="-1143000" algn="l">
              <a:buFont typeface="Arial" panose="020B0604020202020204" pitchFamily="34" charset="0"/>
              <a:buChar char="•"/>
            </a:pPr>
            <a:endParaRPr lang="en-US" sz="4400"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FC07A353-8191-BF06-82C3-C04BF1FE7AFC}"/>
              </a:ext>
            </a:extLst>
          </p:cNvPr>
          <p:cNvSpPr txBox="1"/>
          <p:nvPr/>
        </p:nvSpPr>
        <p:spPr>
          <a:xfrm>
            <a:off x="11415452" y="4010724"/>
            <a:ext cx="12190614" cy="54784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endParaRPr lang="en-US" dirty="0">
              <a:solidFill>
                <a:schemeClr val="bg1"/>
              </a:solidFill>
            </a:endParaRPr>
          </a:p>
          <a:p>
            <a:r>
              <a:rPr lang="en-US" dirty="0">
                <a:solidFill>
                  <a:schemeClr val="bg1"/>
                </a:solidFill>
              </a:rPr>
              <a:t>Access Council’s Facebook Page</a:t>
            </a:r>
          </a:p>
          <a:p>
            <a:r>
              <a:rPr lang="en-US" dirty="0">
                <a:solidFill>
                  <a:schemeClr val="bg1"/>
                </a:solidFill>
              </a:rPr>
              <a:t>- Navigate to 'Events'</a:t>
            </a:r>
          </a:p>
          <a:p>
            <a:r>
              <a:rPr lang="en-US" dirty="0">
                <a:solidFill>
                  <a:schemeClr val="bg1"/>
                </a:solidFill>
              </a:rPr>
              <a:t>- Create New Event</a:t>
            </a:r>
          </a:p>
          <a:p>
            <a:pPr marL="685800" indent="-685800">
              <a:buFontTx/>
              <a:buChar char="-"/>
            </a:pPr>
            <a:r>
              <a:rPr lang="en-US" dirty="0">
                <a:solidFill>
                  <a:schemeClr val="bg1"/>
                </a:solidFill>
              </a:rPr>
              <a:t>Add Event Details (Name, Date, Location, Description, Cover Photo)</a:t>
            </a:r>
          </a:p>
          <a:p>
            <a:r>
              <a:rPr lang="en-US" dirty="0">
                <a:solidFill>
                  <a:schemeClr val="bg1"/>
                </a:solidFill>
              </a:rPr>
              <a:t>- Invite &amp; Promote</a:t>
            </a:r>
          </a:p>
        </p:txBody>
      </p:sp>
      <p:pic>
        <p:nvPicPr>
          <p:cNvPr id="1029" name="Picture 5" descr="The &quot;create event&quot; window on Facebook">
            <a:extLst>
              <a:ext uri="{FF2B5EF4-FFF2-40B4-BE49-F238E27FC236}">
                <a16:creationId xmlns:a16="http://schemas.microsoft.com/office/drawing/2014/main" id="{36625A37-5955-4CBC-0401-E3092773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51" y="3269039"/>
            <a:ext cx="11271245" cy="744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775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0F05B-FDA7-7B20-ED7F-AD161FB66241}"/>
              </a:ext>
            </a:extLst>
          </p:cNvPr>
          <p:cNvSpPr>
            <a:spLocks noGrp="1"/>
          </p:cNvSpPr>
          <p:nvPr>
            <p:ph type="title"/>
          </p:nvPr>
        </p:nvSpPr>
        <p:spPr>
          <a:xfrm>
            <a:off x="1689100" y="952500"/>
            <a:ext cx="21005800" cy="2286000"/>
          </a:xfrm>
        </p:spPr>
        <p:txBody>
          <a:bodyPr>
            <a:noAutofit/>
          </a:bodyPr>
          <a:lstStyle/>
          <a:p>
            <a:r>
              <a:rPr lang="en-US" sz="8000" b="1" dirty="0"/>
              <a:t>Sharing Events on Social Media</a:t>
            </a:r>
            <a:endParaRPr lang="en-US" sz="8000" dirty="0"/>
          </a:p>
        </p:txBody>
      </p:sp>
      <p:sp>
        <p:nvSpPr>
          <p:cNvPr id="7" name="Title 4">
            <a:extLst>
              <a:ext uri="{FF2B5EF4-FFF2-40B4-BE49-F238E27FC236}">
                <a16:creationId xmlns:a16="http://schemas.microsoft.com/office/drawing/2014/main" id="{E75A2B0E-3995-D6D3-59D9-3276A14ED166}"/>
              </a:ext>
            </a:extLst>
          </p:cNvPr>
          <p:cNvSpPr txBox="1">
            <a:spLocks/>
          </p:cNvSpPr>
          <p:nvPr/>
        </p:nvSpPr>
        <p:spPr>
          <a:xfrm>
            <a:off x="1689100" y="3207078"/>
            <a:ext cx="19932304" cy="5425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marL="1143000" indent="-1143000" algn="l">
              <a:buFont typeface="Arial" panose="020B0604020202020204" pitchFamily="34" charset="0"/>
              <a:buChar char="•"/>
            </a:pPr>
            <a:endParaRPr lang="en-US" sz="4400"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FC07A353-8191-BF06-82C3-C04BF1FE7AFC}"/>
              </a:ext>
            </a:extLst>
          </p:cNvPr>
          <p:cNvSpPr txBox="1"/>
          <p:nvPr/>
        </p:nvSpPr>
        <p:spPr>
          <a:xfrm>
            <a:off x="2371205" y="4384796"/>
            <a:ext cx="12190614" cy="54784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685800" indent="-685800" algn="l">
              <a:buFont typeface="Arial" panose="020B0604020202020204" pitchFamily="34" charset="0"/>
              <a:buChar char="•"/>
            </a:pPr>
            <a:r>
              <a:rPr lang="en-US" dirty="0">
                <a:solidFill>
                  <a:srgbClr val="F6B40E"/>
                </a:solidFill>
              </a:rPr>
              <a:t>Facebook</a:t>
            </a:r>
            <a:r>
              <a:rPr lang="en-US" dirty="0">
                <a:solidFill>
                  <a:schemeClr val="bg1"/>
                </a:solidFill>
              </a:rPr>
              <a:t>: Regular posts, stories, and group sharing</a:t>
            </a:r>
          </a:p>
          <a:p>
            <a:pPr marL="685800" indent="-685800" algn="l">
              <a:buFont typeface="Arial" panose="020B0604020202020204" pitchFamily="34" charset="0"/>
              <a:buChar char="•"/>
            </a:pPr>
            <a:r>
              <a:rPr lang="en-US" dirty="0">
                <a:solidFill>
                  <a:srgbClr val="F6B40E"/>
                </a:solidFill>
              </a:rPr>
              <a:t>Instagram</a:t>
            </a:r>
            <a:r>
              <a:rPr lang="en-US" dirty="0">
                <a:solidFill>
                  <a:schemeClr val="bg1"/>
                </a:solidFill>
              </a:rPr>
              <a:t>: Feed posts, stories, reels</a:t>
            </a:r>
          </a:p>
          <a:p>
            <a:pPr marL="685800" indent="-685800" algn="l">
              <a:buFont typeface="Arial" panose="020B0604020202020204" pitchFamily="34" charset="0"/>
              <a:buChar char="•"/>
            </a:pPr>
            <a:r>
              <a:rPr lang="en-US" dirty="0">
                <a:solidFill>
                  <a:srgbClr val="F6B40E"/>
                </a:solidFill>
              </a:rPr>
              <a:t>LinkedIn</a:t>
            </a:r>
            <a:r>
              <a:rPr lang="en-US" dirty="0">
                <a:solidFill>
                  <a:schemeClr val="bg1"/>
                </a:solidFill>
              </a:rPr>
              <a:t>: Posts, Group Sharing</a:t>
            </a:r>
          </a:p>
          <a:p>
            <a:pPr marL="685800" indent="-685800" algn="l">
              <a:buFont typeface="Arial" panose="020B0604020202020204" pitchFamily="34" charset="0"/>
              <a:buChar char="•"/>
            </a:pPr>
            <a:r>
              <a:rPr lang="en-US" dirty="0">
                <a:solidFill>
                  <a:srgbClr val="F6B40E"/>
                </a:solidFill>
              </a:rPr>
              <a:t>Twitter</a:t>
            </a:r>
            <a:r>
              <a:rPr lang="en-US" dirty="0">
                <a:solidFill>
                  <a:schemeClr val="bg1"/>
                </a:solidFill>
              </a:rPr>
              <a:t>: Tweets, engagement with relevant accounts</a:t>
            </a:r>
          </a:p>
          <a:p>
            <a:pPr marL="685800" indent="-685800" algn="l">
              <a:buFont typeface="Arial" panose="020B0604020202020204" pitchFamily="34" charset="0"/>
              <a:buChar char="•"/>
            </a:pPr>
            <a:endParaRPr lang="en-US" dirty="0">
              <a:solidFill>
                <a:schemeClr val="bg1"/>
              </a:solidFill>
            </a:endParaRPr>
          </a:p>
        </p:txBody>
      </p:sp>
      <p:sp>
        <p:nvSpPr>
          <p:cNvPr id="3" name="TextBox 2">
            <a:extLst>
              <a:ext uri="{FF2B5EF4-FFF2-40B4-BE49-F238E27FC236}">
                <a16:creationId xmlns:a16="http://schemas.microsoft.com/office/drawing/2014/main" id="{478631DC-AD38-5D66-3F30-CCFDAD47C41C}"/>
              </a:ext>
            </a:extLst>
          </p:cNvPr>
          <p:cNvSpPr txBox="1"/>
          <p:nvPr/>
        </p:nvSpPr>
        <p:spPr>
          <a:xfrm>
            <a:off x="-288868" y="3102022"/>
            <a:ext cx="12190614" cy="86177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dirty="0">
                <a:solidFill>
                  <a:schemeClr val="bg1"/>
                </a:solidFill>
              </a:rPr>
              <a:t>Platform-Specific Tips:</a:t>
            </a:r>
          </a:p>
        </p:txBody>
      </p:sp>
    </p:spTree>
    <p:extLst>
      <p:ext uri="{BB962C8B-B14F-4D97-AF65-F5344CB8AC3E}">
        <p14:creationId xmlns:p14="http://schemas.microsoft.com/office/powerpoint/2010/main" val="40767891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0F05B-FDA7-7B20-ED7F-AD161FB66241}"/>
              </a:ext>
            </a:extLst>
          </p:cNvPr>
          <p:cNvSpPr>
            <a:spLocks noGrp="1"/>
          </p:cNvSpPr>
          <p:nvPr>
            <p:ph type="title"/>
          </p:nvPr>
        </p:nvSpPr>
        <p:spPr>
          <a:xfrm>
            <a:off x="1689100" y="952500"/>
            <a:ext cx="21005800" cy="2286000"/>
          </a:xfrm>
        </p:spPr>
        <p:txBody>
          <a:bodyPr>
            <a:noAutofit/>
          </a:bodyPr>
          <a:lstStyle/>
          <a:p>
            <a:r>
              <a:rPr lang="en-US" sz="8000" dirty="0"/>
              <a:t>Email Campaign Best Practices</a:t>
            </a:r>
          </a:p>
        </p:txBody>
      </p:sp>
      <p:sp>
        <p:nvSpPr>
          <p:cNvPr id="7" name="Title 4">
            <a:extLst>
              <a:ext uri="{FF2B5EF4-FFF2-40B4-BE49-F238E27FC236}">
                <a16:creationId xmlns:a16="http://schemas.microsoft.com/office/drawing/2014/main" id="{E75A2B0E-3995-D6D3-59D9-3276A14ED166}"/>
              </a:ext>
            </a:extLst>
          </p:cNvPr>
          <p:cNvSpPr txBox="1">
            <a:spLocks/>
          </p:cNvSpPr>
          <p:nvPr/>
        </p:nvSpPr>
        <p:spPr>
          <a:xfrm>
            <a:off x="1689100" y="3207078"/>
            <a:ext cx="19932304" cy="5425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marL="1143000" indent="-1143000" algn="l">
              <a:buFont typeface="Arial" panose="020B0604020202020204" pitchFamily="34" charset="0"/>
              <a:buChar char="•"/>
            </a:pPr>
            <a:endParaRPr lang="en-US" sz="4400"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FC07A353-8191-BF06-82C3-C04BF1FE7AFC}"/>
              </a:ext>
            </a:extLst>
          </p:cNvPr>
          <p:cNvSpPr txBox="1"/>
          <p:nvPr/>
        </p:nvSpPr>
        <p:spPr>
          <a:xfrm>
            <a:off x="6170121" y="4152040"/>
            <a:ext cx="12190614" cy="62478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dirty="0">
                <a:solidFill>
                  <a:schemeClr val="bg1"/>
                </a:solidFill>
              </a:rPr>
              <a:t>Email Campaign Tips:</a:t>
            </a:r>
          </a:p>
          <a:p>
            <a:endParaRPr lang="en-US" dirty="0">
              <a:solidFill>
                <a:schemeClr val="bg1"/>
              </a:solidFill>
            </a:endParaRPr>
          </a:p>
          <a:p>
            <a:r>
              <a:rPr lang="en-US" dirty="0">
                <a:solidFill>
                  <a:schemeClr val="bg1"/>
                </a:solidFill>
              </a:rPr>
              <a:t>- Segment Your Audience</a:t>
            </a:r>
          </a:p>
          <a:p>
            <a:r>
              <a:rPr lang="en-US" dirty="0">
                <a:solidFill>
                  <a:schemeClr val="bg1"/>
                </a:solidFill>
              </a:rPr>
              <a:t>- Use Compelling Subject Lines</a:t>
            </a:r>
          </a:p>
          <a:p>
            <a:r>
              <a:rPr lang="en-US" dirty="0">
                <a:solidFill>
                  <a:schemeClr val="bg1"/>
                </a:solidFill>
              </a:rPr>
              <a:t>- Personalization &amp; Clear Call-To-Action’s</a:t>
            </a:r>
          </a:p>
          <a:p>
            <a:r>
              <a:rPr lang="en-US" dirty="0">
                <a:solidFill>
                  <a:schemeClr val="bg1"/>
                </a:solidFill>
              </a:rPr>
              <a:t>- Mobile Optimization</a:t>
            </a:r>
          </a:p>
          <a:p>
            <a:r>
              <a:rPr lang="en-US" dirty="0">
                <a:solidFill>
                  <a:schemeClr val="bg1"/>
                </a:solidFill>
              </a:rPr>
              <a:t>- Follow-Up Emails</a:t>
            </a:r>
          </a:p>
          <a:p>
            <a:pPr marL="685800" indent="-685800" algn="l">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8595015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0F05B-FDA7-7B20-ED7F-AD161FB66241}"/>
              </a:ext>
            </a:extLst>
          </p:cNvPr>
          <p:cNvSpPr>
            <a:spLocks noGrp="1"/>
          </p:cNvSpPr>
          <p:nvPr>
            <p:ph type="title"/>
          </p:nvPr>
        </p:nvSpPr>
        <p:spPr>
          <a:xfrm>
            <a:off x="1689100" y="952500"/>
            <a:ext cx="21005800" cy="2286000"/>
          </a:xfrm>
        </p:spPr>
        <p:txBody>
          <a:bodyPr>
            <a:noAutofit/>
          </a:bodyPr>
          <a:lstStyle/>
          <a:p>
            <a:r>
              <a:rPr lang="en-US" sz="7200" dirty="0"/>
              <a:t>Think Membership, but Act Like PR</a:t>
            </a:r>
            <a:endParaRPr lang="en-US" sz="8000" dirty="0"/>
          </a:p>
        </p:txBody>
      </p:sp>
      <p:sp>
        <p:nvSpPr>
          <p:cNvPr id="7" name="Title 4">
            <a:extLst>
              <a:ext uri="{FF2B5EF4-FFF2-40B4-BE49-F238E27FC236}">
                <a16:creationId xmlns:a16="http://schemas.microsoft.com/office/drawing/2014/main" id="{E75A2B0E-3995-D6D3-59D9-3276A14ED166}"/>
              </a:ext>
            </a:extLst>
          </p:cNvPr>
          <p:cNvSpPr txBox="1">
            <a:spLocks/>
          </p:cNvSpPr>
          <p:nvPr/>
        </p:nvSpPr>
        <p:spPr>
          <a:xfrm>
            <a:off x="1689100" y="3207078"/>
            <a:ext cx="19932304" cy="5425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marL="1143000" indent="-1143000" algn="l">
              <a:buFont typeface="Arial" panose="020B0604020202020204" pitchFamily="34" charset="0"/>
              <a:buChar char="•"/>
            </a:pPr>
            <a:endParaRPr lang="en-US" sz="4400"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FC07A353-8191-BF06-82C3-C04BF1FE7AFC}"/>
              </a:ext>
            </a:extLst>
          </p:cNvPr>
          <p:cNvSpPr txBox="1"/>
          <p:nvPr/>
        </p:nvSpPr>
        <p:spPr>
          <a:xfrm>
            <a:off x="5920739" y="4509487"/>
            <a:ext cx="12190614" cy="66171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5400" dirty="0">
                <a:solidFill>
                  <a:schemeClr val="bg1"/>
                </a:solidFill>
              </a:rPr>
              <a:t>Communications is </a:t>
            </a:r>
            <a:r>
              <a:rPr lang="en-US" sz="5400" b="1" dirty="0">
                <a:solidFill>
                  <a:schemeClr val="bg1"/>
                </a:solidFill>
              </a:rPr>
              <a:t>fundamentally the same </a:t>
            </a:r>
            <a:r>
              <a:rPr lang="en-US" sz="5400" dirty="0">
                <a:solidFill>
                  <a:schemeClr val="bg1"/>
                </a:solidFill>
              </a:rPr>
              <a:t>as recruitment. </a:t>
            </a:r>
          </a:p>
          <a:p>
            <a:endParaRPr lang="en-US" sz="5400" dirty="0">
              <a:solidFill>
                <a:schemeClr val="bg1"/>
              </a:solidFill>
            </a:endParaRPr>
          </a:p>
          <a:p>
            <a:r>
              <a:rPr lang="en-US" sz="5400" dirty="0">
                <a:solidFill>
                  <a:schemeClr val="bg1"/>
                </a:solidFill>
              </a:rPr>
              <a:t>Instead of spreading your message to one person, speak to a wider audience. </a:t>
            </a:r>
          </a:p>
          <a:p>
            <a:endParaRPr lang="en-US" sz="5400" dirty="0">
              <a:solidFill>
                <a:schemeClr val="bg1"/>
              </a:solidFill>
            </a:endParaRPr>
          </a:p>
          <a:p>
            <a:endParaRPr lang="en-US" dirty="0">
              <a:solidFill>
                <a:schemeClr val="bg1"/>
              </a:solidFill>
            </a:endParaRPr>
          </a:p>
          <a:p>
            <a:pPr marL="685800" indent="-685800" algn="l">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96902283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94c648-76c7-43ca-8b50-1241805bd4dc">
      <Terms xmlns="http://schemas.microsoft.com/office/infopath/2007/PartnerControls"/>
    </lcf76f155ced4ddcb4097134ff3c332f>
    <TaxCatchAll xmlns="bd4b379f-5455-4230-8a8a-c3687a2063a7" xsi:nil="true"/>
    <SharedWithUsers xmlns="bd4b379f-5455-4230-8a8a-c3687a2063a7">
      <UserInfo>
        <DisplayName>Victoria Motsay</DisplayName>
        <AccountId>22</AccountId>
        <AccountType/>
      </UserInfo>
      <UserInfo>
        <DisplayName>Maria Anderson</DisplayName>
        <AccountId>1295</AccountId>
        <AccountType/>
      </UserInfo>
      <UserInfo>
        <DisplayName>Karen Maddox</DisplayName>
        <AccountId>266</AccountId>
        <AccountType/>
      </UserInfo>
      <UserInfo>
        <DisplayName>Evan Clarke</DisplayName>
        <AccountId>1003</AccountId>
        <AccountType/>
      </UserInfo>
      <UserInfo>
        <DisplayName>Mike Stevens</DisplayName>
        <AccountId>179</AccountId>
        <AccountType/>
      </UserInfo>
      <UserInfo>
        <DisplayName>Jolene Edwards</DisplayName>
        <AccountId>12</AccountId>
        <AccountType/>
      </UserInfo>
      <UserInfo>
        <DisplayName>Ryan Donaldson</DisplayName>
        <AccountId>88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846B315C352846A33439493B4DD92D" ma:contentTypeVersion="18" ma:contentTypeDescription="Create a new document." ma:contentTypeScope="" ma:versionID="b3dee44987491c03b19e50c0a3ac5eee">
  <xsd:schema xmlns:xsd="http://www.w3.org/2001/XMLSchema" xmlns:xs="http://www.w3.org/2001/XMLSchema" xmlns:p="http://schemas.microsoft.com/office/2006/metadata/properties" xmlns:ns2="b694c648-76c7-43ca-8b50-1241805bd4dc" xmlns:ns3="bd4b379f-5455-4230-8a8a-c3687a2063a7" targetNamespace="http://schemas.microsoft.com/office/2006/metadata/properties" ma:root="true" ma:fieldsID="c75314d4c7c643f06bdcedf0118dbbc3" ns2:_="" ns3:_="">
    <xsd:import namespace="b694c648-76c7-43ca-8b50-1241805bd4dc"/>
    <xsd:import namespace="bd4b379f-5455-4230-8a8a-c3687a2063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94c648-76c7-43ca-8b50-1241805bd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bc6cdb-bf18-412d-859b-93994680d2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4b379f-5455-4230-8a8a-c3687a2063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9c2dfb7-2c93-4f74-bb48-1a7e277a96c5}" ma:internalName="TaxCatchAll" ma:showField="CatchAllData" ma:web="bd4b379f-5455-4230-8a8a-c3687a2063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E04886-0516-4A43-B0D8-9385427D4C8F}">
  <ds:schemaRefs>
    <ds:schemaRef ds:uri="b694c648-76c7-43ca-8b50-1241805bd4dc"/>
    <ds:schemaRef ds:uri="bd4b379f-5455-4230-8a8a-c3687a2063a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3B2CA9D-1594-4F57-99DC-D631E78055FA}">
  <ds:schemaRefs>
    <ds:schemaRef ds:uri="http://schemas.microsoft.com/sharepoint/v3/contenttype/forms"/>
  </ds:schemaRefs>
</ds:datastoreItem>
</file>

<file path=customXml/itemProps3.xml><?xml version="1.0" encoding="utf-8"?>
<ds:datastoreItem xmlns:ds="http://schemas.openxmlformats.org/officeDocument/2006/customXml" ds:itemID="{0AE8D5E3-5976-4DE7-85A4-7167179280D7}">
  <ds:schemaRefs>
    <ds:schemaRef ds:uri="b694c648-76c7-43ca-8b50-1241805bd4dc"/>
    <ds:schemaRef ds:uri="bd4b379f-5455-4230-8a8a-c3687a2063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10012</TotalTime>
  <Words>1168</Words>
  <Application>Microsoft Office PowerPoint</Application>
  <PresentationFormat>Custom</PresentationFormat>
  <Paragraphs>196</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 New</vt:lpstr>
      <vt:lpstr>Lato</vt:lpstr>
      <vt:lpstr>Lucida Grande</vt:lpstr>
      <vt:lpstr>Segoe UI</vt:lpstr>
      <vt:lpstr>White</vt:lpstr>
      <vt:lpstr>Navy League Membership Drive Best Practices</vt:lpstr>
      <vt:lpstr>Best Practices for Marketing Events</vt:lpstr>
      <vt:lpstr>Value Proposition</vt:lpstr>
      <vt:lpstr>Our Objective</vt:lpstr>
      <vt:lpstr>Creating and Promoting a Facebook Event</vt:lpstr>
      <vt:lpstr>Facebook Events:  Step by Step Instructions</vt:lpstr>
      <vt:lpstr>Sharing Events on Social Media</vt:lpstr>
      <vt:lpstr>Email Campaign Best Practices</vt:lpstr>
      <vt:lpstr>Think Membership, but Act Like PR</vt:lpstr>
      <vt:lpstr>Offline Promotion Strategies</vt:lpstr>
      <vt:lpstr>Media Outreach</vt:lpstr>
      <vt:lpstr>Post-Event Follow-Up</vt:lpstr>
      <vt:lpstr>Helpful Links</vt:lpstr>
      <vt:lpstr>Remember to Submit Your Event to HQ!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League  of the United States Rear Admiral Cari Thomas, U. S. Coast Guard (retired) Executive Director Presentation to the Naval Attache Association 26 January 2017</dc:title>
  <dc:creator>Thomas, Cari</dc:creator>
  <cp:lastModifiedBy>Evan Clarke</cp:lastModifiedBy>
  <cp:revision>87</cp:revision>
  <cp:lastPrinted>2017-01-26T15:11:30Z</cp:lastPrinted>
  <dcterms:modified xsi:type="dcterms:W3CDTF">2024-08-28T19:47:32Z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0x0101000A846B315C352846A33439493B4DD92D</vt:lpwstr>
  </property>
  <property fmtid="{D5CDD505-2E9C-101B-9397-08002B2CF9AE}" pid="3" name="Order">
    <vt:r8>100</vt:r8>
  </property>
  <property fmtid="{D5CDD505-2E9C-101B-9397-08002B2CF9AE}" pid="4" name="MediaServiceImageTags">
    <vt:lpwstr/>
  </property>
</Properties>
</file>