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282" r:id="rId5"/>
    <p:sldId id="281" r:id="rId6"/>
    <p:sldId id="278" r:id="rId7"/>
    <p:sldId id="289" r:id="rId8"/>
    <p:sldId id="277" r:id="rId9"/>
    <p:sldId id="291" r:id="rId10"/>
    <p:sldId id="276" r:id="rId11"/>
    <p:sldId id="288" r:id="rId12"/>
    <p:sldId id="283" r:id="rId13"/>
    <p:sldId id="280" r:id="rId14"/>
    <p:sldId id="287" r:id="rId15"/>
    <p:sldId id="284" r:id="rId16"/>
    <p:sldId id="286" r:id="rId17"/>
    <p:sldId id="285" r:id="rId18"/>
    <p:sldId id="268" r:id="rId19"/>
    <p:sldId id="290" r:id="rId20"/>
    <p:sldId id="272" r:id="rId21"/>
  </p:sldIdLst>
  <p:sldSz cx="24384000" cy="13716000"/>
  <p:notesSz cx="7026275" cy="9312275"/>
  <p:defaultTex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6B40E"/>
    <a:srgbClr val="00529C"/>
    <a:srgbClr val="0541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5670B5-24B2-BE2F-68B4-C95C11AB133D}" v="17" dt="2025-05-27T14:24:12.29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254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254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254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0365C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5356" cy="467522"/>
          </a:xfrm>
          <a:prstGeom prst="rect">
            <a:avLst/>
          </a:prstGeom>
        </p:spPr>
        <p:txBody>
          <a:bodyPr vert="horz" lIns="91605" tIns="45802" rIns="91605" bIns="45802" rtlCol="0"/>
          <a:lstStyle>
            <a:lvl1pPr algn="l">
              <a:defRPr sz="1200"/>
            </a:lvl1pPr>
          </a:lstStyle>
          <a:p>
            <a:endParaRPr lang="en-US"/>
          </a:p>
        </p:txBody>
      </p:sp>
      <p:sp>
        <p:nvSpPr>
          <p:cNvPr id="3" name="Date Placeholder 2"/>
          <p:cNvSpPr>
            <a:spLocks noGrp="1"/>
          </p:cNvSpPr>
          <p:nvPr>
            <p:ph type="dt" sz="quarter" idx="1"/>
          </p:nvPr>
        </p:nvSpPr>
        <p:spPr>
          <a:xfrm>
            <a:off x="3979329" y="2"/>
            <a:ext cx="3045356" cy="467522"/>
          </a:xfrm>
          <a:prstGeom prst="rect">
            <a:avLst/>
          </a:prstGeom>
        </p:spPr>
        <p:txBody>
          <a:bodyPr vert="horz" lIns="91605" tIns="45802" rIns="91605" bIns="45802" rtlCol="0"/>
          <a:lstStyle>
            <a:lvl1pPr algn="r">
              <a:defRPr sz="1200"/>
            </a:lvl1pPr>
          </a:lstStyle>
          <a:p>
            <a:fld id="{1A1AEFEF-371A-474C-9FB9-2372157405BA}" type="datetimeFigureOut">
              <a:rPr lang="en-US" smtClean="0"/>
              <a:t>5/27/2025</a:t>
            </a:fld>
            <a:endParaRPr lang="en-US"/>
          </a:p>
        </p:txBody>
      </p:sp>
      <p:sp>
        <p:nvSpPr>
          <p:cNvPr id="4" name="Footer Placeholder 3"/>
          <p:cNvSpPr>
            <a:spLocks noGrp="1"/>
          </p:cNvSpPr>
          <p:nvPr>
            <p:ph type="ftr" sz="quarter" idx="2"/>
          </p:nvPr>
        </p:nvSpPr>
        <p:spPr>
          <a:xfrm>
            <a:off x="0" y="8844753"/>
            <a:ext cx="3045356" cy="467522"/>
          </a:xfrm>
          <a:prstGeom prst="rect">
            <a:avLst/>
          </a:prstGeom>
        </p:spPr>
        <p:txBody>
          <a:bodyPr vert="horz" lIns="91605" tIns="45802" rIns="91605" bIns="45802" rtlCol="0" anchor="b"/>
          <a:lstStyle>
            <a:lvl1pPr algn="l">
              <a:defRPr sz="1200"/>
            </a:lvl1pPr>
          </a:lstStyle>
          <a:p>
            <a:endParaRPr lang="en-US"/>
          </a:p>
        </p:txBody>
      </p:sp>
      <p:sp>
        <p:nvSpPr>
          <p:cNvPr id="5" name="Slide Number Placeholder 4"/>
          <p:cNvSpPr>
            <a:spLocks noGrp="1"/>
          </p:cNvSpPr>
          <p:nvPr>
            <p:ph type="sldNum" sz="quarter" idx="3"/>
          </p:nvPr>
        </p:nvSpPr>
        <p:spPr>
          <a:xfrm>
            <a:off x="3979329" y="8844753"/>
            <a:ext cx="3045356" cy="467522"/>
          </a:xfrm>
          <a:prstGeom prst="rect">
            <a:avLst/>
          </a:prstGeom>
        </p:spPr>
        <p:txBody>
          <a:bodyPr vert="horz" lIns="91605" tIns="45802" rIns="91605" bIns="45802" rtlCol="0" anchor="b"/>
          <a:lstStyle>
            <a:lvl1pPr algn="r">
              <a:defRPr sz="1200"/>
            </a:lvl1pPr>
          </a:lstStyle>
          <a:p>
            <a:fld id="{5095E25A-4BCE-4DDA-A185-223988DD3F77}" type="slidenum">
              <a:rPr lang="en-US" smtClean="0"/>
              <a:t>‹#›</a:t>
            </a:fld>
            <a:endParaRPr lang="en-US"/>
          </a:p>
        </p:txBody>
      </p:sp>
    </p:spTree>
    <p:extLst>
      <p:ext uri="{BB962C8B-B14F-4D97-AF65-F5344CB8AC3E}">
        <p14:creationId xmlns:p14="http://schemas.microsoft.com/office/powerpoint/2010/main" val="1174654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409575" y="698500"/>
            <a:ext cx="6207125" cy="3490913"/>
          </a:xfrm>
          <a:prstGeom prst="rect">
            <a:avLst/>
          </a:prstGeom>
        </p:spPr>
        <p:txBody>
          <a:bodyPr lIns="93344" tIns="46674" rIns="93344" bIns="46674"/>
          <a:lstStyle/>
          <a:p>
            <a:pPr lvl="0"/>
            <a:endParaRPr/>
          </a:p>
        </p:txBody>
      </p:sp>
      <p:sp>
        <p:nvSpPr>
          <p:cNvPr id="30" name="Shape 30"/>
          <p:cNvSpPr>
            <a:spLocks noGrp="1"/>
          </p:cNvSpPr>
          <p:nvPr>
            <p:ph type="body" sz="quarter" idx="1"/>
          </p:nvPr>
        </p:nvSpPr>
        <p:spPr>
          <a:xfrm>
            <a:off x="936837" y="4423331"/>
            <a:ext cx="5152602" cy="4190524"/>
          </a:xfrm>
          <a:prstGeom prst="rect">
            <a:avLst/>
          </a:prstGeom>
        </p:spPr>
        <p:txBody>
          <a:bodyPr lIns="93344" tIns="46674" rIns="93344" bIns="46674"/>
          <a:lstStyle/>
          <a:p>
            <a:pPr lvl="0"/>
            <a:endParaRPr/>
          </a:p>
        </p:txBody>
      </p:sp>
    </p:spTree>
  </p:cSld>
  <p:clrMap bg1="lt1" tx1="dk1" bg2="lt2" tx2="dk2" accent1="accent1" accent2="accent2" accent3="accent3" accent4="accent4" accent5="accent5" accent6="accent6" hlink="hlink" folHlink="folHlink"/>
  <p:notesStyle>
    <a:lvl1pPr defTabSz="457200">
      <a:defRPr sz="2200">
        <a:latin typeface="Lucida Grande"/>
        <a:ea typeface="Lucida Grande"/>
        <a:cs typeface="Lucida Grande"/>
        <a:sym typeface="Lucida Grande"/>
      </a:defRPr>
    </a:lvl1pPr>
    <a:lvl2pPr indent="228600" defTabSz="457200">
      <a:defRPr sz="2200">
        <a:latin typeface="Lucida Grande"/>
        <a:ea typeface="Lucida Grande"/>
        <a:cs typeface="Lucida Grande"/>
        <a:sym typeface="Lucida Grande"/>
      </a:defRPr>
    </a:lvl2pPr>
    <a:lvl3pPr indent="457200" defTabSz="457200">
      <a:defRPr sz="2200">
        <a:latin typeface="Lucida Grande"/>
        <a:ea typeface="Lucida Grande"/>
        <a:cs typeface="Lucida Grande"/>
        <a:sym typeface="Lucida Grande"/>
      </a:defRPr>
    </a:lvl3pPr>
    <a:lvl4pPr indent="685800" defTabSz="457200">
      <a:defRPr sz="2200">
        <a:latin typeface="Lucida Grande"/>
        <a:ea typeface="Lucida Grande"/>
        <a:cs typeface="Lucida Grande"/>
        <a:sym typeface="Lucida Grande"/>
      </a:defRPr>
    </a:lvl4pPr>
    <a:lvl5pPr indent="914400" defTabSz="457200">
      <a:defRPr sz="2200">
        <a:latin typeface="Lucida Grande"/>
        <a:ea typeface="Lucida Grande"/>
        <a:cs typeface="Lucida Grande"/>
        <a:sym typeface="Lucida Grande"/>
      </a:defRPr>
    </a:lvl5pPr>
    <a:lvl6pPr indent="1143000" defTabSz="457200">
      <a:defRPr sz="2200">
        <a:latin typeface="Lucida Grande"/>
        <a:ea typeface="Lucida Grande"/>
        <a:cs typeface="Lucida Grande"/>
        <a:sym typeface="Lucida Grande"/>
      </a:defRPr>
    </a:lvl6pPr>
    <a:lvl7pPr indent="1371600" defTabSz="457200">
      <a:defRPr sz="2200">
        <a:latin typeface="Lucida Grande"/>
        <a:ea typeface="Lucida Grande"/>
        <a:cs typeface="Lucida Grande"/>
        <a:sym typeface="Lucida Grande"/>
      </a:defRPr>
    </a:lvl7pPr>
    <a:lvl8pPr indent="1600200" defTabSz="457200">
      <a:defRPr sz="2200">
        <a:latin typeface="Lucida Grande"/>
        <a:ea typeface="Lucida Grande"/>
        <a:cs typeface="Lucida Grande"/>
        <a:sym typeface="Lucida Grande"/>
      </a:defRPr>
    </a:lvl8pPr>
    <a:lvl9pPr indent="1828800" defTabSz="45720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Presentation Cover">
    <p:spTree>
      <p:nvGrpSpPr>
        <p:cNvPr id="1" name=""/>
        <p:cNvGrpSpPr/>
        <p:nvPr/>
      </p:nvGrpSpPr>
      <p:grpSpPr>
        <a:xfrm>
          <a:off x="0" y="0"/>
          <a:ext cx="0" cy="0"/>
          <a:chOff x="0" y="0"/>
          <a:chExt cx="0" cy="0"/>
        </a:xfrm>
      </p:grpSpPr>
      <p:pic>
        <p:nvPicPr>
          <p:cNvPr id="3" name="Picture 2" descr="A picture containing standing, sheep, woman, dog&#10;&#10;Description automatically generated">
            <a:extLst>
              <a:ext uri="{FF2B5EF4-FFF2-40B4-BE49-F238E27FC236}">
                <a16:creationId xmlns:a16="http://schemas.microsoft.com/office/drawing/2014/main" id="{C9527451-5120-4B96-8B62-2C23D6FF65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3" name="Picture 2" descr="A picture containing standing, sheep, dog, walking&#10;&#10;Description automatically generated">
            <a:extLst>
              <a:ext uri="{FF2B5EF4-FFF2-40B4-BE49-F238E27FC236}">
                <a16:creationId xmlns:a16="http://schemas.microsoft.com/office/drawing/2014/main" id="{BE902DC9-BDB6-4950-AA17-125FAAEDDE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4" name="Shape 5">
            <a:extLst>
              <a:ext uri="{FF2B5EF4-FFF2-40B4-BE49-F238E27FC236}">
                <a16:creationId xmlns:a16="http://schemas.microsoft.com/office/drawing/2014/main" id="{E87D51D1-2B6D-4C86-852A-43F2D9AFDCFA}"/>
              </a:ext>
            </a:extLst>
          </p:cNvPr>
          <p:cNvSpPr>
            <a:spLocks noGrp="1"/>
          </p:cNvSpPr>
          <p:nvPr>
            <p:ph type="title"/>
          </p:nvPr>
        </p:nvSpPr>
        <p:spPr>
          <a:xfrm>
            <a:off x="1778000" y="2298700"/>
            <a:ext cx="20828000" cy="4648200"/>
          </a:xfrm>
          <a:prstGeom prst="rect">
            <a:avLst/>
          </a:prstGeom>
        </p:spPr>
        <p:txBody>
          <a:bodyPr anchor="b"/>
          <a:lstStyle/>
          <a:p>
            <a:pPr lvl="0">
              <a:defRPr sz="1800"/>
            </a:pPr>
            <a:r>
              <a:rPr sz="11200"/>
              <a:t>Title Text</a:t>
            </a:r>
          </a:p>
        </p:txBody>
      </p:sp>
      <p:sp>
        <p:nvSpPr>
          <p:cNvPr id="5" name="Shape 6">
            <a:extLst>
              <a:ext uri="{FF2B5EF4-FFF2-40B4-BE49-F238E27FC236}">
                <a16:creationId xmlns:a16="http://schemas.microsoft.com/office/drawing/2014/main" id="{6805DC18-5BF8-4918-AE69-92815293BAE0}"/>
              </a:ext>
            </a:extLst>
          </p:cNvPr>
          <p:cNvSpPr>
            <a:spLocks noGrp="1"/>
          </p:cNvSpPr>
          <p:nvPr>
            <p:ph type="body" idx="1" hasCustomPrompt="1"/>
          </p:nvPr>
        </p:nvSpPr>
        <p:spPr>
          <a:xfrm>
            <a:off x="1778000" y="7073900"/>
            <a:ext cx="20828000" cy="1587500"/>
          </a:xfrm>
          <a:prstGeom prst="rect">
            <a:avLst/>
          </a:prstGeom>
        </p:spPr>
        <p:txBody>
          <a:bodyPr anchor="t"/>
          <a:lstStyle>
            <a:lvl1pPr marL="0" indent="0" algn="ctr">
              <a:spcBef>
                <a:spcPts val="0"/>
              </a:spcBef>
              <a:buSzTx/>
              <a:buNone/>
              <a:defRPr sz="4400">
                <a:solidFill>
                  <a:schemeClr val="bg1"/>
                </a:solidFill>
              </a:defRPr>
            </a:lvl1pPr>
            <a:lvl2pPr marL="0" indent="228600" algn="ctr">
              <a:spcBef>
                <a:spcPts val="0"/>
              </a:spcBef>
              <a:buSzTx/>
              <a:buNone/>
              <a:defRPr sz="4400">
                <a:solidFill>
                  <a:schemeClr val="bg1"/>
                </a:solidFill>
              </a:defRPr>
            </a:lvl2pPr>
            <a:lvl3pPr marL="0" indent="457200" algn="ctr">
              <a:spcBef>
                <a:spcPts val="0"/>
              </a:spcBef>
              <a:buSzTx/>
              <a:buNone/>
              <a:defRPr sz="4400">
                <a:solidFill>
                  <a:schemeClr val="bg1"/>
                </a:solidFill>
              </a:defRPr>
            </a:lvl3pPr>
            <a:lvl4pPr marL="0" indent="685800" algn="ctr">
              <a:spcBef>
                <a:spcPts val="0"/>
              </a:spcBef>
              <a:buSzTx/>
              <a:buNone/>
              <a:defRPr sz="4400">
                <a:solidFill>
                  <a:schemeClr val="bg1"/>
                </a:solidFill>
              </a:defRPr>
            </a:lvl4pPr>
            <a:lvl5pPr marL="0" indent="914400" algn="ctr">
              <a:spcBef>
                <a:spcPts val="0"/>
              </a:spcBef>
              <a:buSzTx/>
              <a:buNone/>
              <a:defRPr sz="4400">
                <a:solidFill>
                  <a:schemeClr val="bg1"/>
                </a:solidFill>
              </a:defRPr>
            </a:lvl5pPr>
          </a:lstStyle>
          <a:p>
            <a:pPr lvl="0">
              <a:defRPr sz="1800"/>
            </a:pPr>
            <a:r>
              <a:rPr lang="en-US" sz="4400"/>
              <a:t>Subtext</a:t>
            </a:r>
            <a:endParaRPr sz="440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778000" y="2298700"/>
            <a:ext cx="20828000" cy="4648200"/>
          </a:xfrm>
          <a:prstGeom prst="rect">
            <a:avLst/>
          </a:prstGeom>
        </p:spPr>
        <p:txBody>
          <a:bodyPr anchor="b"/>
          <a:lstStyle/>
          <a:p>
            <a:pPr lvl="0">
              <a:defRPr sz="1800"/>
            </a:pPr>
            <a:r>
              <a:rPr sz="11200"/>
              <a:t>Title Text</a:t>
            </a:r>
          </a:p>
        </p:txBody>
      </p:sp>
      <p:sp>
        <p:nvSpPr>
          <p:cNvPr id="6" name="Shape 6"/>
          <p:cNvSpPr>
            <a:spLocks noGrp="1"/>
          </p:cNvSpPr>
          <p:nvPr>
            <p:ph type="body" idx="1"/>
          </p:nvPr>
        </p:nvSpPr>
        <p:spPr>
          <a:xfrm>
            <a:off x="1778000" y="7073900"/>
            <a:ext cx="20828000" cy="1587500"/>
          </a:xfrm>
          <a:prstGeom prst="rect">
            <a:avLst/>
          </a:prstGeom>
        </p:spPr>
        <p:txBody>
          <a:bodyPr anchor="t"/>
          <a:lstStyle>
            <a:lvl1pPr marL="0" indent="0" algn="ctr">
              <a:spcBef>
                <a:spcPts val="0"/>
              </a:spcBef>
              <a:buSzTx/>
              <a:buNone/>
              <a:defRPr sz="4400">
                <a:solidFill>
                  <a:schemeClr val="tx1"/>
                </a:solidFill>
              </a:defRPr>
            </a:lvl1pPr>
            <a:lvl2pPr marL="0" indent="228600" algn="ctr">
              <a:spcBef>
                <a:spcPts val="0"/>
              </a:spcBef>
              <a:buSzTx/>
              <a:buNone/>
              <a:defRPr sz="4400">
                <a:solidFill>
                  <a:schemeClr val="tx1"/>
                </a:solidFill>
              </a:defRPr>
            </a:lvl2pPr>
            <a:lvl3pPr marL="0" indent="457200" algn="ctr">
              <a:spcBef>
                <a:spcPts val="0"/>
              </a:spcBef>
              <a:buSzTx/>
              <a:buNone/>
              <a:defRPr sz="4400">
                <a:solidFill>
                  <a:schemeClr val="tx1"/>
                </a:solidFill>
              </a:defRPr>
            </a:lvl3pPr>
            <a:lvl4pPr marL="0" indent="685800" algn="ctr">
              <a:spcBef>
                <a:spcPts val="0"/>
              </a:spcBef>
              <a:buSzTx/>
              <a:buNone/>
              <a:defRPr sz="4400">
                <a:solidFill>
                  <a:schemeClr val="tx1"/>
                </a:solidFill>
              </a:defRPr>
            </a:lvl4pPr>
            <a:lvl5pPr marL="0" indent="914400" algn="ctr">
              <a:spcBef>
                <a:spcPts val="0"/>
              </a:spcBef>
              <a:buSzTx/>
              <a:buNone/>
              <a:defRPr sz="4400">
                <a:solidFill>
                  <a:schemeClr val="tx1"/>
                </a:solidFill>
              </a:defRPr>
            </a:lvl5pPr>
          </a:lstStyle>
          <a:p>
            <a:pPr lvl="0">
              <a:defRPr sz="1800"/>
            </a:pPr>
            <a:r>
              <a:rPr sz="4400"/>
              <a:t>Body Level One</a:t>
            </a:r>
          </a:p>
          <a:p>
            <a:pPr lvl="1">
              <a:defRPr sz="1800"/>
            </a:pPr>
            <a:r>
              <a:rPr sz="4400"/>
              <a:t>Body Level Two</a:t>
            </a:r>
          </a:p>
          <a:p>
            <a:pPr lvl="2">
              <a:defRPr sz="1800"/>
            </a:pPr>
            <a:r>
              <a:rPr sz="4400"/>
              <a:t>Body Level Three</a:t>
            </a:r>
          </a:p>
          <a:p>
            <a:pPr lvl="3">
              <a:defRPr sz="1800"/>
            </a:pPr>
            <a:r>
              <a:rPr sz="4400"/>
              <a:t>Body Level Four</a:t>
            </a:r>
          </a:p>
          <a:p>
            <a:pPr lvl="4">
              <a:defRPr sz="1800"/>
            </a:pPr>
            <a:r>
              <a:rPr sz="4400"/>
              <a:t>Body Level Five</a:t>
            </a:r>
          </a:p>
        </p:txBody>
      </p:sp>
    </p:spTree>
  </p:cSld>
  <p:clrMapOvr>
    <a:overrideClrMapping bg1="dk1" tx1="lt1" bg2="dk2" tx2="lt2" accent1="accent1" accent2="accent2" accent3="accent3" accent4="accent4" accent5="accent5" accent6="accent6" hlink="hlink" folHlink="folHlink"/>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1651000" y="1104900"/>
            <a:ext cx="10223500" cy="5613400"/>
          </a:xfrm>
          <a:prstGeom prst="rect">
            <a:avLst/>
          </a:prstGeom>
        </p:spPr>
        <p:txBody>
          <a:bodyPr anchor="b"/>
          <a:lstStyle>
            <a:lvl1pPr>
              <a:defRPr sz="8400"/>
            </a:lvl1pPr>
          </a:lstStyle>
          <a:p>
            <a:pPr lvl="0">
              <a:defRPr sz="1800"/>
            </a:pPr>
            <a:r>
              <a:rPr sz="8400"/>
              <a:t>Title Text</a:t>
            </a:r>
          </a:p>
        </p:txBody>
      </p:sp>
      <p:sp>
        <p:nvSpPr>
          <p:cNvPr id="14" name="Shape 14"/>
          <p:cNvSpPr>
            <a:spLocks noGrp="1"/>
          </p:cNvSpPr>
          <p:nvPr>
            <p:ph type="body"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pPr>
            <a:r>
              <a:rPr sz="4400"/>
              <a:t>Body Level One</a:t>
            </a:r>
          </a:p>
          <a:p>
            <a:pPr lvl="1">
              <a:defRPr sz="1800"/>
            </a:pPr>
            <a:r>
              <a:rPr sz="4400"/>
              <a:t>Body Level Two</a:t>
            </a:r>
          </a:p>
          <a:p>
            <a:pPr lvl="2">
              <a:defRPr sz="1800"/>
            </a:pPr>
            <a:r>
              <a:rPr sz="4400"/>
              <a:t>Body Level Three</a:t>
            </a:r>
          </a:p>
          <a:p>
            <a:pPr lvl="3">
              <a:defRPr sz="1800"/>
            </a:pPr>
            <a:r>
              <a:rPr sz="4400"/>
              <a:t>Body Level Four</a:t>
            </a:r>
          </a:p>
          <a:p>
            <a:pPr lvl="4">
              <a:defRPr sz="1800"/>
            </a:pPr>
            <a:r>
              <a:rPr sz="4400"/>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1120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11200"/>
              <a:t>Title Text</a:t>
            </a:r>
          </a:p>
        </p:txBody>
      </p:sp>
      <p:sp>
        <p:nvSpPr>
          <p:cNvPr id="22" name="Shape 22"/>
          <p:cNvSpPr>
            <a:spLocks noGrp="1"/>
          </p:cNvSpPr>
          <p:nvPr>
            <p:ph type="body"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lvl="0">
              <a:defRPr sz="1800"/>
            </a:pPr>
            <a:r>
              <a:rPr sz="4500"/>
              <a:t>Body Level One</a:t>
            </a:r>
          </a:p>
          <a:p>
            <a:pPr lvl="1">
              <a:defRPr sz="1800"/>
            </a:pPr>
            <a:r>
              <a:rPr sz="4500"/>
              <a:t>Body Level Two</a:t>
            </a:r>
          </a:p>
          <a:p>
            <a:pPr lvl="2">
              <a:defRPr sz="1800"/>
            </a:pPr>
            <a:r>
              <a:rPr sz="4500"/>
              <a:t>Body Level Three</a:t>
            </a:r>
          </a:p>
          <a:p>
            <a:pPr lvl="3">
              <a:defRPr sz="1800"/>
            </a:pPr>
            <a:r>
              <a:rPr sz="4500"/>
              <a:t>Body Level Four</a:t>
            </a:r>
          </a:p>
          <a:p>
            <a:pPr lvl="4">
              <a:defRPr sz="1800"/>
            </a:pPr>
            <a:r>
              <a:rPr sz="4500"/>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1689100" y="1778000"/>
            <a:ext cx="21005800" cy="10147300"/>
          </a:xfrm>
          <a:prstGeom prst="rect">
            <a:avLst/>
          </a:prstGeom>
        </p:spPr>
        <p:txBody>
          <a:bodyPr/>
          <a:lstStyle/>
          <a:p>
            <a:pPr lvl="0">
              <a:defRPr sz="1800"/>
            </a:pPr>
            <a:r>
              <a:rPr sz="5200"/>
              <a:t>Body Level One</a:t>
            </a:r>
          </a:p>
          <a:p>
            <a:pPr lvl="1">
              <a:defRPr sz="1800"/>
            </a:pPr>
            <a:r>
              <a:rPr sz="5200"/>
              <a:t>Body Level Two</a:t>
            </a:r>
          </a:p>
          <a:p>
            <a:pPr lvl="2">
              <a:defRPr sz="1800"/>
            </a:pPr>
            <a:r>
              <a:rPr sz="5200"/>
              <a:t>Body Level Three</a:t>
            </a:r>
          </a:p>
          <a:p>
            <a:pPr lvl="3">
              <a:defRPr sz="1800"/>
            </a:pPr>
            <a:r>
              <a:rPr sz="5200"/>
              <a:t>Body Level Four</a:t>
            </a:r>
          </a:p>
          <a:p>
            <a:pPr lvl="4">
              <a:defRPr sz="1800"/>
            </a:pPr>
            <a:r>
              <a:rPr sz="5200"/>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jpeg"/><Relationship Id="rId17" Type="http://schemas.openxmlformats.org/officeDocument/2006/relationships/image" Target="../media/image8.jpeg"/><Relationship Id="rId2" Type="http://schemas.openxmlformats.org/officeDocument/2006/relationships/slideLayout" Target="../slideLayouts/slideLayout2.xml"/><Relationship Id="rId16"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image" Target="../media/image6.jpeg"/><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529C"/>
            </a:gs>
            <a:gs pos="100000">
              <a:srgbClr val="05416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11200"/>
              <a:t>Title Text</a:t>
            </a:r>
          </a:p>
        </p:txBody>
      </p:sp>
      <p:sp>
        <p:nvSpPr>
          <p:cNvPr id="3" name="Shape 3"/>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5200"/>
              <a:t>Body Level One</a:t>
            </a:r>
          </a:p>
          <a:p>
            <a:pPr lvl="1">
              <a:defRPr sz="1800"/>
            </a:pPr>
            <a:r>
              <a:rPr sz="5200"/>
              <a:t>Body Level Two</a:t>
            </a:r>
          </a:p>
          <a:p>
            <a:pPr lvl="2">
              <a:defRPr sz="1800"/>
            </a:pPr>
            <a:r>
              <a:rPr sz="5200"/>
              <a:t>Body Level Three</a:t>
            </a:r>
          </a:p>
          <a:p>
            <a:pPr lvl="3">
              <a:defRPr sz="1800"/>
            </a:pPr>
            <a:r>
              <a:rPr sz="5200"/>
              <a:t>Body Level Four</a:t>
            </a:r>
          </a:p>
          <a:p>
            <a:pPr lvl="4">
              <a:defRPr sz="1800"/>
            </a:pPr>
            <a:r>
              <a:rPr sz="5200"/>
              <a:t>Body Level Five</a:t>
            </a:r>
          </a:p>
        </p:txBody>
      </p:sp>
      <p:pic>
        <p:nvPicPr>
          <p:cNvPr id="6" name="Picture 5" descr="A picture containing outdoor, person, man, holding&#10;&#10;Description automatically generated">
            <a:extLst>
              <a:ext uri="{FF2B5EF4-FFF2-40B4-BE49-F238E27FC236}">
                <a16:creationId xmlns:a16="http://schemas.microsoft.com/office/drawing/2014/main" id="{16FC353E-1534-4DA4-AB74-5C89651FF293}"/>
              </a:ext>
            </a:extLst>
          </p:cNvPr>
          <p:cNvPicPr>
            <a:picLocks noChangeAspect="1"/>
          </p:cNvPicPr>
          <p:nvPr userDrawn="1"/>
        </p:nvPicPr>
        <p:blipFill rotWithShape="1">
          <a:blip r:embed="rId11" cstate="print">
            <a:alphaModFix amt="40000"/>
            <a:extLst>
              <a:ext uri="{28A0092B-C50C-407E-A947-70E740481C1C}">
                <a14:useLocalDpi xmlns:a14="http://schemas.microsoft.com/office/drawing/2010/main" val="0"/>
              </a:ext>
            </a:extLst>
          </a:blip>
          <a:srcRect t="25371" b="26790"/>
          <a:stretch/>
        </p:blipFill>
        <p:spPr>
          <a:xfrm>
            <a:off x="6531369" y="12763495"/>
            <a:ext cx="2983832" cy="952500"/>
          </a:xfrm>
          <a:prstGeom prst="rect">
            <a:avLst/>
          </a:prstGeom>
        </p:spPr>
      </p:pic>
      <p:pic>
        <p:nvPicPr>
          <p:cNvPr id="7" name="Picture 6">
            <a:extLst>
              <a:ext uri="{FF2B5EF4-FFF2-40B4-BE49-F238E27FC236}">
                <a16:creationId xmlns:a16="http://schemas.microsoft.com/office/drawing/2014/main" id="{F5288361-D6B4-4116-996C-39E652437E5B}"/>
              </a:ext>
            </a:extLst>
          </p:cNvPr>
          <p:cNvPicPr>
            <a:picLocks noChangeAspect="1"/>
          </p:cNvPicPr>
          <p:nvPr userDrawn="1"/>
        </p:nvPicPr>
        <p:blipFill rotWithShape="1">
          <a:blip r:embed="rId12" cstate="print">
            <a:alphaModFix amt="40000"/>
            <a:extLst>
              <a:ext uri="{28A0092B-C50C-407E-A947-70E740481C1C}">
                <a14:useLocalDpi xmlns:a14="http://schemas.microsoft.com/office/drawing/2010/main" val="0"/>
              </a:ext>
            </a:extLst>
          </a:blip>
          <a:srcRect t="46716" b="12231"/>
          <a:stretch/>
        </p:blipFill>
        <p:spPr>
          <a:xfrm>
            <a:off x="20907029" y="12763500"/>
            <a:ext cx="3476971" cy="952500"/>
          </a:xfrm>
          <a:prstGeom prst="rect">
            <a:avLst/>
          </a:prstGeom>
        </p:spPr>
      </p:pic>
      <p:pic>
        <p:nvPicPr>
          <p:cNvPr id="9" name="Picture 8" descr="A group of people standing in front of a crowd&#10;&#10;Description automatically generated">
            <a:extLst>
              <a:ext uri="{FF2B5EF4-FFF2-40B4-BE49-F238E27FC236}">
                <a16:creationId xmlns:a16="http://schemas.microsoft.com/office/drawing/2014/main" id="{D1E1F3E6-E92F-442B-97EF-323CC6B5AFF9}"/>
              </a:ext>
            </a:extLst>
          </p:cNvPr>
          <p:cNvPicPr>
            <a:picLocks noChangeAspect="1"/>
          </p:cNvPicPr>
          <p:nvPr userDrawn="1"/>
        </p:nvPicPr>
        <p:blipFill rotWithShape="1">
          <a:blip r:embed="rId13" cstate="print">
            <a:alphaModFix amt="40000"/>
            <a:extLst>
              <a:ext uri="{28A0092B-C50C-407E-A947-70E740481C1C}">
                <a14:useLocalDpi xmlns:a14="http://schemas.microsoft.com/office/drawing/2010/main" val="0"/>
              </a:ext>
            </a:extLst>
          </a:blip>
          <a:srcRect t="50000" b="14381"/>
          <a:stretch/>
        </p:blipFill>
        <p:spPr>
          <a:xfrm>
            <a:off x="0" y="12763497"/>
            <a:ext cx="4007518" cy="952499"/>
          </a:xfrm>
          <a:prstGeom prst="rect">
            <a:avLst/>
          </a:prstGeom>
        </p:spPr>
      </p:pic>
      <p:pic>
        <p:nvPicPr>
          <p:cNvPr id="11" name="Picture 10" descr="A group of people standing in a grassy field&#10;&#10;Description automatically generated">
            <a:extLst>
              <a:ext uri="{FF2B5EF4-FFF2-40B4-BE49-F238E27FC236}">
                <a16:creationId xmlns:a16="http://schemas.microsoft.com/office/drawing/2014/main" id="{19EE0112-7113-4AE1-92E3-D5A85DD9F89D}"/>
              </a:ext>
            </a:extLst>
          </p:cNvPr>
          <p:cNvPicPr>
            <a:picLocks noChangeAspect="1"/>
          </p:cNvPicPr>
          <p:nvPr userDrawn="1"/>
        </p:nvPicPr>
        <p:blipFill rotWithShape="1">
          <a:blip r:embed="rId14" cstate="print">
            <a:alphaModFix amt="40000"/>
            <a:extLst>
              <a:ext uri="{28A0092B-C50C-407E-A947-70E740481C1C}">
                <a14:useLocalDpi xmlns:a14="http://schemas.microsoft.com/office/drawing/2010/main" val="0"/>
              </a:ext>
            </a:extLst>
          </a:blip>
          <a:srcRect t="35409" b="35408"/>
          <a:stretch/>
        </p:blipFill>
        <p:spPr>
          <a:xfrm>
            <a:off x="16011663" y="12763501"/>
            <a:ext cx="4895366" cy="952499"/>
          </a:xfrm>
          <a:prstGeom prst="rect">
            <a:avLst/>
          </a:prstGeom>
        </p:spPr>
      </p:pic>
      <p:pic>
        <p:nvPicPr>
          <p:cNvPr id="13" name="Picture 12" descr="A person wearing a red hat&#10;&#10;Description automatically generated">
            <a:extLst>
              <a:ext uri="{FF2B5EF4-FFF2-40B4-BE49-F238E27FC236}">
                <a16:creationId xmlns:a16="http://schemas.microsoft.com/office/drawing/2014/main" id="{1639363E-9F29-4817-B1A4-89FB9FC96721}"/>
              </a:ext>
            </a:extLst>
          </p:cNvPr>
          <p:cNvPicPr>
            <a:picLocks noChangeAspect="1"/>
          </p:cNvPicPr>
          <p:nvPr userDrawn="1"/>
        </p:nvPicPr>
        <p:blipFill rotWithShape="1">
          <a:blip r:embed="rId15" cstate="print">
            <a:alphaModFix amt="40000"/>
            <a:extLst>
              <a:ext uri="{28A0092B-C50C-407E-A947-70E740481C1C}">
                <a14:useLocalDpi xmlns:a14="http://schemas.microsoft.com/office/drawing/2010/main" val="0"/>
              </a:ext>
            </a:extLst>
          </a:blip>
          <a:srcRect t="24640" b="19210"/>
          <a:stretch/>
        </p:blipFill>
        <p:spPr>
          <a:xfrm>
            <a:off x="3980597" y="12763496"/>
            <a:ext cx="2544536" cy="952499"/>
          </a:xfrm>
          <a:prstGeom prst="rect">
            <a:avLst/>
          </a:prstGeom>
        </p:spPr>
      </p:pic>
      <p:pic>
        <p:nvPicPr>
          <p:cNvPr id="15" name="Picture 14" descr="A group of people looking at a phone&#10;&#10;Description automatically generated">
            <a:extLst>
              <a:ext uri="{FF2B5EF4-FFF2-40B4-BE49-F238E27FC236}">
                <a16:creationId xmlns:a16="http://schemas.microsoft.com/office/drawing/2014/main" id="{987F88A1-4BC4-4AB3-9FB2-2C19A2C9BBB1}"/>
              </a:ext>
            </a:extLst>
          </p:cNvPr>
          <p:cNvPicPr>
            <a:picLocks noChangeAspect="1"/>
          </p:cNvPicPr>
          <p:nvPr userDrawn="1"/>
        </p:nvPicPr>
        <p:blipFill rotWithShape="1">
          <a:blip r:embed="rId16" cstate="print">
            <a:alphaModFix amt="40000"/>
            <a:extLst>
              <a:ext uri="{28A0092B-C50C-407E-A947-70E740481C1C}">
                <a14:useLocalDpi xmlns:a14="http://schemas.microsoft.com/office/drawing/2010/main" val="0"/>
              </a:ext>
            </a:extLst>
          </a:blip>
          <a:srcRect t="16692" b="27210"/>
          <a:stretch/>
        </p:blipFill>
        <p:spPr>
          <a:xfrm>
            <a:off x="13467125" y="12763500"/>
            <a:ext cx="2544537" cy="952500"/>
          </a:xfrm>
          <a:prstGeom prst="rect">
            <a:avLst/>
          </a:prstGeom>
        </p:spPr>
      </p:pic>
      <p:pic>
        <p:nvPicPr>
          <p:cNvPr id="17" name="Picture 16" descr="A picture containing person, indoor, bed, red&#10;&#10;Description automatically generated">
            <a:extLst>
              <a:ext uri="{FF2B5EF4-FFF2-40B4-BE49-F238E27FC236}">
                <a16:creationId xmlns:a16="http://schemas.microsoft.com/office/drawing/2014/main" id="{FC299284-B48E-4367-B7B1-E42C09401F0D}"/>
              </a:ext>
            </a:extLst>
          </p:cNvPr>
          <p:cNvPicPr>
            <a:picLocks noChangeAspect="1"/>
          </p:cNvPicPr>
          <p:nvPr userDrawn="1"/>
        </p:nvPicPr>
        <p:blipFill rotWithShape="1">
          <a:blip r:embed="rId17" cstate="print">
            <a:alphaModFix amt="40000"/>
            <a:extLst>
              <a:ext uri="{28A0092B-C50C-407E-A947-70E740481C1C}">
                <a14:useLocalDpi xmlns:a14="http://schemas.microsoft.com/office/drawing/2010/main" val="0"/>
              </a:ext>
            </a:extLst>
          </a:blip>
          <a:srcRect t="32019" b="31829"/>
          <a:stretch/>
        </p:blipFill>
        <p:spPr>
          <a:xfrm>
            <a:off x="9515202" y="12763502"/>
            <a:ext cx="3951924" cy="952494"/>
          </a:xfrm>
          <a:prstGeom prst="rect">
            <a:avLst/>
          </a:prstGeom>
        </p:spPr>
      </p:pic>
      <p:sp>
        <p:nvSpPr>
          <p:cNvPr id="4" name="TextBox 3">
            <a:extLst>
              <a:ext uri="{FF2B5EF4-FFF2-40B4-BE49-F238E27FC236}">
                <a16:creationId xmlns:a16="http://schemas.microsoft.com/office/drawing/2014/main" id="{6555196F-93B9-4A9F-81F8-5725D5F42FC7}"/>
              </a:ext>
            </a:extLst>
          </p:cNvPr>
          <p:cNvSpPr txBox="1"/>
          <p:nvPr userDrawn="1"/>
        </p:nvSpPr>
        <p:spPr>
          <a:xfrm>
            <a:off x="17590169" y="13003786"/>
            <a:ext cx="6593306"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1" hangingPunct="0">
              <a:lnSpc>
                <a:spcPct val="100000"/>
              </a:lnSpc>
              <a:spcBef>
                <a:spcPts val="0"/>
              </a:spcBef>
              <a:spcAft>
                <a:spcPts val="0"/>
              </a:spcAft>
              <a:buClrTx/>
              <a:buSzTx/>
              <a:buFontTx/>
              <a:buNone/>
              <a:tabLst/>
            </a:pPr>
            <a:r>
              <a:rPr kumimoji="0" lang="en-US" sz="2400" b="0" i="1" u="none" strike="noStrike" cap="none" spc="0" normalizeH="0" baseline="0">
                <a:ln>
                  <a:noFill/>
                </a:ln>
                <a:solidFill>
                  <a:schemeClr val="bg1">
                    <a:lumMod val="75000"/>
                  </a:schemeClr>
                </a:solidFill>
                <a:effectLst/>
                <a:uFillTx/>
                <a:latin typeface="+mn-lt"/>
                <a:ea typeface="+mn-ea"/>
                <a:cs typeface="+mn-cs"/>
                <a:sym typeface="Helvetica Light"/>
              </a:rPr>
              <a:t>Citizens in Support of Sea Services since 1902</a:t>
            </a: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49" r:id="rId3"/>
    <p:sldLayoutId id="2147483652" r:id="rId4"/>
    <p:sldLayoutId id="2147483653" r:id="rId5"/>
    <p:sldLayoutId id="2147483655" r:id="rId6"/>
    <p:sldLayoutId id="2147483656" r:id="rId7"/>
    <p:sldLayoutId id="2147483659" r:id="rId8"/>
    <p:sldLayoutId id="2147483660" r:id="rId9"/>
  </p:sldLayoutIdLst>
  <p:transition spd="med"/>
  <p:txStyles>
    <p:titleStyle>
      <a:lvl1pPr algn="ctr" defTabSz="825500">
        <a:defRPr sz="11200">
          <a:solidFill>
            <a:srgbClr val="FFC000"/>
          </a:solidFill>
          <a:latin typeface="+mn-lt"/>
          <a:ea typeface="+mn-ea"/>
          <a:cs typeface="+mn-cs"/>
          <a:sym typeface="Helvetica Light"/>
        </a:defRPr>
      </a:lvl1pPr>
      <a:lvl2pPr indent="228600" algn="ctr" defTabSz="825500">
        <a:defRPr sz="11200">
          <a:latin typeface="+mn-lt"/>
          <a:ea typeface="+mn-ea"/>
          <a:cs typeface="+mn-cs"/>
          <a:sym typeface="Helvetica Light"/>
        </a:defRPr>
      </a:lvl2pPr>
      <a:lvl3pPr indent="457200" algn="ctr" defTabSz="825500">
        <a:defRPr sz="11200">
          <a:latin typeface="+mn-lt"/>
          <a:ea typeface="+mn-ea"/>
          <a:cs typeface="+mn-cs"/>
          <a:sym typeface="Helvetica Light"/>
        </a:defRPr>
      </a:lvl3pPr>
      <a:lvl4pPr indent="685800" algn="ctr" defTabSz="825500">
        <a:defRPr sz="11200">
          <a:latin typeface="+mn-lt"/>
          <a:ea typeface="+mn-ea"/>
          <a:cs typeface="+mn-cs"/>
          <a:sym typeface="Helvetica Light"/>
        </a:defRPr>
      </a:lvl4pPr>
      <a:lvl5pPr indent="914400" algn="ctr" defTabSz="825500">
        <a:defRPr sz="11200">
          <a:latin typeface="+mn-lt"/>
          <a:ea typeface="+mn-ea"/>
          <a:cs typeface="+mn-cs"/>
          <a:sym typeface="Helvetica Light"/>
        </a:defRPr>
      </a:lvl5pPr>
      <a:lvl6pPr indent="1143000" algn="ctr" defTabSz="825500">
        <a:defRPr sz="11200">
          <a:latin typeface="+mn-lt"/>
          <a:ea typeface="+mn-ea"/>
          <a:cs typeface="+mn-cs"/>
          <a:sym typeface="Helvetica Light"/>
        </a:defRPr>
      </a:lvl6pPr>
      <a:lvl7pPr indent="1371600" algn="ctr" defTabSz="825500">
        <a:defRPr sz="11200">
          <a:latin typeface="+mn-lt"/>
          <a:ea typeface="+mn-ea"/>
          <a:cs typeface="+mn-cs"/>
          <a:sym typeface="Helvetica Light"/>
        </a:defRPr>
      </a:lvl7pPr>
      <a:lvl8pPr indent="1600200" algn="ctr" defTabSz="825500">
        <a:defRPr sz="11200">
          <a:latin typeface="+mn-lt"/>
          <a:ea typeface="+mn-ea"/>
          <a:cs typeface="+mn-cs"/>
          <a:sym typeface="Helvetica Light"/>
        </a:defRPr>
      </a:lvl8pPr>
      <a:lvl9pPr indent="1828800" algn="ctr" defTabSz="825500">
        <a:defRPr sz="11200">
          <a:latin typeface="+mn-lt"/>
          <a:ea typeface="+mn-ea"/>
          <a:cs typeface="+mn-cs"/>
          <a:sym typeface="Helvetica Light"/>
        </a:defRPr>
      </a:lvl9pPr>
    </p:titleStyle>
    <p:bodyStyle>
      <a:lvl1pPr marL="635000" indent="-635000" defTabSz="825500">
        <a:spcBef>
          <a:spcPts val="5900"/>
        </a:spcBef>
        <a:buSzPct val="75000"/>
        <a:buChar char="•"/>
        <a:defRPr sz="5200">
          <a:solidFill>
            <a:schemeClr val="bg1"/>
          </a:solidFill>
          <a:latin typeface="+mn-lt"/>
          <a:ea typeface="+mn-ea"/>
          <a:cs typeface="+mn-cs"/>
          <a:sym typeface="Helvetica Light"/>
        </a:defRPr>
      </a:lvl1pPr>
      <a:lvl2pPr marL="1270000" indent="-635000" defTabSz="825500">
        <a:spcBef>
          <a:spcPts val="5900"/>
        </a:spcBef>
        <a:buSzPct val="75000"/>
        <a:buChar char="•"/>
        <a:defRPr sz="5200">
          <a:solidFill>
            <a:schemeClr val="bg1"/>
          </a:solidFill>
          <a:latin typeface="+mn-lt"/>
          <a:ea typeface="+mn-ea"/>
          <a:cs typeface="+mn-cs"/>
          <a:sym typeface="Helvetica Light"/>
        </a:defRPr>
      </a:lvl2pPr>
      <a:lvl3pPr marL="1905000" indent="-635000" defTabSz="825500">
        <a:spcBef>
          <a:spcPts val="5900"/>
        </a:spcBef>
        <a:buSzPct val="75000"/>
        <a:buChar char="•"/>
        <a:defRPr sz="5200">
          <a:solidFill>
            <a:schemeClr val="bg1"/>
          </a:solidFill>
          <a:latin typeface="+mn-lt"/>
          <a:ea typeface="+mn-ea"/>
          <a:cs typeface="+mn-cs"/>
          <a:sym typeface="Helvetica Light"/>
        </a:defRPr>
      </a:lvl3pPr>
      <a:lvl4pPr marL="2540000" indent="-635000" defTabSz="825500">
        <a:spcBef>
          <a:spcPts val="5900"/>
        </a:spcBef>
        <a:buSzPct val="75000"/>
        <a:buChar char="•"/>
        <a:defRPr sz="5200">
          <a:solidFill>
            <a:schemeClr val="bg1"/>
          </a:solidFill>
          <a:latin typeface="+mn-lt"/>
          <a:ea typeface="+mn-ea"/>
          <a:cs typeface="+mn-cs"/>
          <a:sym typeface="Helvetica Light"/>
        </a:defRPr>
      </a:lvl4pPr>
      <a:lvl5pPr marL="3175000" indent="-635000" defTabSz="825500">
        <a:spcBef>
          <a:spcPts val="5900"/>
        </a:spcBef>
        <a:buSzPct val="75000"/>
        <a:buChar char="•"/>
        <a:defRPr sz="5200">
          <a:solidFill>
            <a:schemeClr val="bg1"/>
          </a:solidFill>
          <a:latin typeface="+mn-lt"/>
          <a:ea typeface="+mn-ea"/>
          <a:cs typeface="+mn-cs"/>
          <a:sym typeface="Helvetica Light"/>
        </a:defRPr>
      </a:lvl5pPr>
      <a:lvl6pPr marL="3810000" indent="-635000" defTabSz="825500">
        <a:spcBef>
          <a:spcPts val="5900"/>
        </a:spcBef>
        <a:buSzPct val="75000"/>
        <a:buChar char="•"/>
        <a:defRPr sz="5200">
          <a:latin typeface="+mn-lt"/>
          <a:ea typeface="+mn-ea"/>
          <a:cs typeface="+mn-cs"/>
          <a:sym typeface="Helvetica Light"/>
        </a:defRPr>
      </a:lvl6pPr>
      <a:lvl7pPr marL="4445000" indent="-635000" defTabSz="825500">
        <a:spcBef>
          <a:spcPts val="5900"/>
        </a:spcBef>
        <a:buSzPct val="75000"/>
        <a:buChar char="•"/>
        <a:defRPr sz="5200">
          <a:latin typeface="+mn-lt"/>
          <a:ea typeface="+mn-ea"/>
          <a:cs typeface="+mn-cs"/>
          <a:sym typeface="Helvetica Light"/>
        </a:defRPr>
      </a:lvl7pPr>
      <a:lvl8pPr marL="5080000" indent="-635000" defTabSz="825500">
        <a:spcBef>
          <a:spcPts val="5900"/>
        </a:spcBef>
        <a:buSzPct val="75000"/>
        <a:buChar char="•"/>
        <a:defRPr sz="5200">
          <a:latin typeface="+mn-lt"/>
          <a:ea typeface="+mn-ea"/>
          <a:cs typeface="+mn-cs"/>
          <a:sym typeface="Helvetica Light"/>
        </a:defRPr>
      </a:lvl8pPr>
      <a:lvl9pPr marL="5715000" indent="-635000" defTabSz="825500">
        <a:spcBef>
          <a:spcPts val="5900"/>
        </a:spcBef>
        <a:buSzPct val="75000"/>
        <a:buChar char="•"/>
        <a:defRPr sz="5200">
          <a:latin typeface="+mn-lt"/>
          <a:ea typeface="+mn-ea"/>
          <a:cs typeface="+mn-cs"/>
          <a:sym typeface="Helvetica Light"/>
        </a:defRPr>
      </a:lvl9pPr>
    </p:bodyStyle>
    <p:otherStyle>
      <a:lvl1pPr algn="ctr" defTabSz="825500">
        <a:defRPr sz="2400">
          <a:solidFill>
            <a:schemeClr val="tx1"/>
          </a:solidFill>
          <a:latin typeface="+mn-lt"/>
          <a:ea typeface="+mn-ea"/>
          <a:cs typeface="+mn-cs"/>
          <a:sym typeface="Helvetica Light"/>
        </a:defRPr>
      </a:lvl1pPr>
      <a:lvl2pPr indent="228600" algn="ctr" defTabSz="825500">
        <a:defRPr sz="2400">
          <a:solidFill>
            <a:schemeClr val="tx1"/>
          </a:solidFill>
          <a:latin typeface="+mn-lt"/>
          <a:ea typeface="+mn-ea"/>
          <a:cs typeface="+mn-cs"/>
          <a:sym typeface="Helvetica Light"/>
        </a:defRPr>
      </a:lvl2pPr>
      <a:lvl3pPr indent="457200" algn="ctr" defTabSz="825500">
        <a:defRPr sz="2400">
          <a:solidFill>
            <a:schemeClr val="tx1"/>
          </a:solidFill>
          <a:latin typeface="+mn-lt"/>
          <a:ea typeface="+mn-ea"/>
          <a:cs typeface="+mn-cs"/>
          <a:sym typeface="Helvetica Light"/>
        </a:defRPr>
      </a:lvl3pPr>
      <a:lvl4pPr indent="685800" algn="ctr" defTabSz="825500">
        <a:defRPr sz="2400">
          <a:solidFill>
            <a:schemeClr val="tx1"/>
          </a:solidFill>
          <a:latin typeface="+mn-lt"/>
          <a:ea typeface="+mn-ea"/>
          <a:cs typeface="+mn-cs"/>
          <a:sym typeface="Helvetica Light"/>
        </a:defRPr>
      </a:lvl4pPr>
      <a:lvl5pPr indent="914400" algn="ctr" defTabSz="825500">
        <a:defRPr sz="2400">
          <a:solidFill>
            <a:schemeClr val="tx1"/>
          </a:solidFill>
          <a:latin typeface="+mn-lt"/>
          <a:ea typeface="+mn-ea"/>
          <a:cs typeface="+mn-cs"/>
          <a:sym typeface="Helvetica Light"/>
        </a:defRPr>
      </a:lvl5pPr>
      <a:lvl6pPr indent="1143000" algn="ctr" defTabSz="825500">
        <a:defRPr sz="2400">
          <a:solidFill>
            <a:schemeClr val="tx1"/>
          </a:solidFill>
          <a:latin typeface="+mn-lt"/>
          <a:ea typeface="+mn-ea"/>
          <a:cs typeface="+mn-cs"/>
          <a:sym typeface="Helvetica Light"/>
        </a:defRPr>
      </a:lvl6pPr>
      <a:lvl7pPr indent="1371600" algn="ctr" defTabSz="825500">
        <a:defRPr sz="2400">
          <a:solidFill>
            <a:schemeClr val="tx1"/>
          </a:solidFill>
          <a:latin typeface="+mn-lt"/>
          <a:ea typeface="+mn-ea"/>
          <a:cs typeface="+mn-cs"/>
          <a:sym typeface="Helvetica Light"/>
        </a:defRPr>
      </a:lvl7pPr>
      <a:lvl8pPr indent="1600200" algn="ctr" defTabSz="825500">
        <a:defRPr sz="2400">
          <a:solidFill>
            <a:schemeClr val="tx1"/>
          </a:solidFill>
          <a:latin typeface="+mn-lt"/>
          <a:ea typeface="+mn-ea"/>
          <a:cs typeface="+mn-cs"/>
          <a:sym typeface="Helvetica Light"/>
        </a:defRPr>
      </a:lvl8pPr>
      <a:lvl9pPr indent="1828800" algn="ctr" defTabSz="825500">
        <a:defRPr sz="2400">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6E274-E696-FF92-3C65-B64167A2026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19426B8-78C1-7099-C0F8-7E20CFE07D57}"/>
              </a:ext>
            </a:extLst>
          </p:cNvPr>
          <p:cNvSpPr>
            <a:spLocks noGrp="1"/>
          </p:cNvSpPr>
          <p:nvPr>
            <p:ph type="body" idx="1"/>
          </p:nvPr>
        </p:nvSpPr>
        <p:spPr>
          <a:xfrm>
            <a:off x="2248598" y="3407219"/>
            <a:ext cx="20190951" cy="7240638"/>
          </a:xfrm>
        </p:spPr>
        <p:txBody>
          <a:bodyPr>
            <a:normAutofit/>
          </a:bodyPr>
          <a:lstStyle/>
          <a:p>
            <a:pPr marL="571500" indent="-571500" algn="l">
              <a:buFont typeface="Arial"/>
              <a:buChar char="•"/>
            </a:pPr>
            <a:r>
              <a:rPr lang="en-US" sz="4800">
                <a:ea typeface="+mn-lt"/>
                <a:cs typeface="+mn-lt"/>
              </a:rPr>
              <a:t>We kindly request that you mute your laptops and phones.</a:t>
            </a:r>
          </a:p>
          <a:p>
            <a:pPr marL="571500" indent="-571500" algn="l">
              <a:buFont typeface="Arial"/>
              <a:buChar char="•"/>
            </a:pPr>
            <a:endParaRPr lang="en-US" sz="4800">
              <a:cs typeface="Arial"/>
            </a:endParaRPr>
          </a:p>
          <a:p>
            <a:pPr marL="571500" indent="-571500" algn="l">
              <a:buFont typeface="Arial"/>
              <a:buChar char="•"/>
            </a:pPr>
            <a:r>
              <a:rPr lang="en-US" sz="4800">
                <a:cs typeface="Arial"/>
              </a:rPr>
              <a:t>If you have questions, we will take a moment at the end for discussion. You can also put them in the chat box. </a:t>
            </a:r>
          </a:p>
          <a:p>
            <a:pPr marL="571500" indent="-571500" algn="l">
              <a:buFont typeface="Arial"/>
              <a:buChar char="•"/>
            </a:pPr>
            <a:endParaRPr lang="en-US" sz="4800">
              <a:cs typeface="Arial"/>
            </a:endParaRPr>
          </a:p>
          <a:p>
            <a:pPr marL="571500" indent="-571500" algn="l">
              <a:buFont typeface="Arial"/>
              <a:buChar char="•"/>
            </a:pPr>
            <a:r>
              <a:rPr lang="en-US" sz="4800">
                <a:cs typeface="Arial"/>
              </a:rPr>
              <a:t>This session will be recorded and available on the member dashboard. </a:t>
            </a:r>
          </a:p>
          <a:p>
            <a:pPr marL="571500" indent="-571500" algn="l">
              <a:buFont typeface="Arial"/>
              <a:buChar char="•"/>
            </a:pPr>
            <a:endParaRPr lang="en-US" sz="4800">
              <a:cs typeface="Arial"/>
            </a:endParaRPr>
          </a:p>
        </p:txBody>
      </p:sp>
      <p:sp>
        <p:nvSpPr>
          <p:cNvPr id="7" name="Title 1">
            <a:extLst>
              <a:ext uri="{FF2B5EF4-FFF2-40B4-BE49-F238E27FC236}">
                <a16:creationId xmlns:a16="http://schemas.microsoft.com/office/drawing/2014/main" id="{8DB46A3C-3E00-34F5-FD5A-69CBFE668201}"/>
              </a:ext>
            </a:extLst>
          </p:cNvPr>
          <p:cNvSpPr txBox="1">
            <a:spLocks/>
          </p:cNvSpPr>
          <p:nvPr/>
        </p:nvSpPr>
        <p:spPr>
          <a:xfrm>
            <a:off x="1841500" y="11049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Autofit/>
          </a:bodyPr>
          <a:lstStyle>
            <a:lvl1pPr algn="ctr" defTabSz="825500">
              <a:defRPr sz="8400">
                <a:solidFill>
                  <a:srgbClr val="FFC000"/>
                </a:solidFill>
                <a:latin typeface="+mn-lt"/>
                <a:ea typeface="+mn-ea"/>
                <a:cs typeface="+mn-cs"/>
                <a:sym typeface="Helvetica Light"/>
              </a:defRPr>
            </a:lvl1pPr>
            <a:lvl2pPr indent="228600" algn="ctr" defTabSz="825500">
              <a:defRPr sz="11200">
                <a:latin typeface="+mn-lt"/>
                <a:ea typeface="+mn-ea"/>
                <a:cs typeface="+mn-cs"/>
                <a:sym typeface="Helvetica Light"/>
              </a:defRPr>
            </a:lvl2pPr>
            <a:lvl3pPr indent="457200" algn="ctr" defTabSz="825500">
              <a:defRPr sz="11200">
                <a:latin typeface="+mn-lt"/>
                <a:ea typeface="+mn-ea"/>
                <a:cs typeface="+mn-cs"/>
                <a:sym typeface="Helvetica Light"/>
              </a:defRPr>
            </a:lvl3pPr>
            <a:lvl4pPr indent="685800" algn="ctr" defTabSz="825500">
              <a:defRPr sz="11200">
                <a:latin typeface="+mn-lt"/>
                <a:ea typeface="+mn-ea"/>
                <a:cs typeface="+mn-cs"/>
                <a:sym typeface="Helvetica Light"/>
              </a:defRPr>
            </a:lvl4pPr>
            <a:lvl5pPr indent="914400" algn="ctr" defTabSz="825500">
              <a:defRPr sz="11200">
                <a:latin typeface="+mn-lt"/>
                <a:ea typeface="+mn-ea"/>
                <a:cs typeface="+mn-cs"/>
                <a:sym typeface="Helvetica Light"/>
              </a:defRPr>
            </a:lvl5pPr>
            <a:lvl6pPr indent="1143000" algn="ctr" defTabSz="825500">
              <a:defRPr sz="11200">
                <a:latin typeface="+mn-lt"/>
                <a:ea typeface="+mn-ea"/>
                <a:cs typeface="+mn-cs"/>
                <a:sym typeface="Helvetica Light"/>
              </a:defRPr>
            </a:lvl6pPr>
            <a:lvl7pPr indent="1371600" algn="ctr" defTabSz="825500">
              <a:defRPr sz="11200">
                <a:latin typeface="+mn-lt"/>
                <a:ea typeface="+mn-ea"/>
                <a:cs typeface="+mn-cs"/>
                <a:sym typeface="Helvetica Light"/>
              </a:defRPr>
            </a:lvl7pPr>
            <a:lvl8pPr indent="1600200" algn="ctr" defTabSz="825500">
              <a:defRPr sz="11200">
                <a:latin typeface="+mn-lt"/>
                <a:ea typeface="+mn-ea"/>
                <a:cs typeface="+mn-cs"/>
                <a:sym typeface="Helvetica Light"/>
              </a:defRPr>
            </a:lvl8pPr>
            <a:lvl9pPr indent="1828800" algn="ctr" defTabSz="825500">
              <a:defRPr sz="11200">
                <a:latin typeface="+mn-lt"/>
                <a:ea typeface="+mn-ea"/>
                <a:cs typeface="+mn-cs"/>
                <a:sym typeface="Helvetica Light"/>
              </a:defRPr>
            </a:lvl9pPr>
          </a:lstStyle>
          <a:p>
            <a:r>
              <a:rPr lang="en-US" sz="8000" i="1">
                <a:latin typeface="Lato"/>
                <a:ea typeface="+mn-lt"/>
                <a:cs typeface="+mn-lt"/>
              </a:rPr>
              <a:t>Welcome</a:t>
            </a:r>
            <a:r>
              <a:rPr lang="en-US" sz="8000" i="1">
                <a:ea typeface="+mn-lt"/>
                <a:cs typeface="+mn-lt"/>
              </a:rPr>
              <a:t>!</a:t>
            </a:r>
            <a:endParaRPr lang="en-US" i="1">
              <a:cs typeface="Arial"/>
            </a:endParaRPr>
          </a:p>
        </p:txBody>
      </p:sp>
    </p:spTree>
    <p:extLst>
      <p:ext uri="{BB962C8B-B14F-4D97-AF65-F5344CB8AC3E}">
        <p14:creationId xmlns:p14="http://schemas.microsoft.com/office/powerpoint/2010/main" val="45698159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AA73B-A892-7E01-E139-ED766A33B64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EAF8AAB-D978-DE89-DA33-D4AAC79409C0}"/>
              </a:ext>
            </a:extLst>
          </p:cNvPr>
          <p:cNvSpPr>
            <a:spLocks noGrp="1"/>
          </p:cNvSpPr>
          <p:nvPr>
            <p:ph type="body" idx="1"/>
          </p:nvPr>
        </p:nvSpPr>
        <p:spPr>
          <a:xfrm>
            <a:off x="2248635" y="3381717"/>
            <a:ext cx="20190951" cy="7240638"/>
          </a:xfrm>
        </p:spPr>
        <p:txBody>
          <a:bodyPr lIns="0" tIns="0" rIns="0" bIns="0" anchor="t">
            <a:noAutofit/>
          </a:bodyPr>
          <a:lstStyle/>
          <a:p>
            <a:pPr marL="285750" indent="-285750" algn="l">
              <a:buFont typeface="Arial"/>
              <a:buChar char="•"/>
            </a:pPr>
            <a:endParaRPr lang="en-US" sz="4800">
              <a:ea typeface="+mn-lt"/>
              <a:cs typeface="+mn-lt"/>
            </a:endParaRPr>
          </a:p>
          <a:p>
            <a:pPr marL="571500" indent="-571500" algn="l">
              <a:buFont typeface="Arial,Sans-Serif"/>
              <a:buChar char="•"/>
            </a:pPr>
            <a:r>
              <a:rPr lang="en-US" sz="4800" b="1">
                <a:ea typeface="+mn-lt"/>
                <a:cs typeface="+mn-lt"/>
              </a:rPr>
              <a:t>Event Invitations</a:t>
            </a:r>
            <a:r>
              <a:rPr lang="en-US" sz="4800">
                <a:ea typeface="+mn-lt"/>
                <a:cs typeface="+mn-lt"/>
              </a:rPr>
              <a:t>: Post about upcoming events with key details—what, when, where, and why someone should attend. Use eye-catching visuals or flyers, and encourage members to RSVP or share the post.</a:t>
            </a:r>
            <a:endParaRPr lang="en-US" sz="4800">
              <a:solidFill>
                <a:srgbClr val="000000"/>
              </a:solidFill>
              <a:ea typeface="+mn-lt"/>
              <a:cs typeface="+mn-lt"/>
            </a:endParaRPr>
          </a:p>
          <a:p>
            <a:pPr marL="571500" indent="-571500" algn="l">
              <a:buFont typeface="Arial,Sans-Serif"/>
              <a:buChar char="•"/>
            </a:pPr>
            <a:endParaRPr lang="en-US" sz="4800">
              <a:solidFill>
                <a:srgbClr val="000000"/>
              </a:solidFill>
              <a:ea typeface="+mn-lt"/>
              <a:cs typeface="+mn-lt"/>
            </a:endParaRPr>
          </a:p>
          <a:p>
            <a:pPr marL="571500" indent="-571500" algn="l">
              <a:buFont typeface="Arial,Sans-Serif"/>
              <a:buChar char="•"/>
            </a:pPr>
            <a:r>
              <a:rPr lang="en-US" sz="4800" b="1">
                <a:ea typeface="+mn-lt"/>
                <a:cs typeface="+mn-lt"/>
              </a:rPr>
              <a:t>Event Recaps</a:t>
            </a:r>
            <a:r>
              <a:rPr lang="en-US" sz="4800">
                <a:ea typeface="+mn-lt"/>
                <a:cs typeface="+mn-lt"/>
              </a:rPr>
              <a:t>: After the event, share a recap with photos, highlights, and a quick thank-you to attendees, speakers, or sponsors. Tag people or partner organizations when possible.</a:t>
            </a:r>
            <a:endParaRPr lang="en-US" sz="4800">
              <a:solidFill>
                <a:srgbClr val="000000"/>
              </a:solidFill>
              <a:ea typeface="+mn-lt"/>
              <a:cs typeface="+mn-lt"/>
            </a:endParaRPr>
          </a:p>
          <a:p>
            <a:pPr marL="571500" indent="-571500" algn="l">
              <a:buFont typeface="Arial,Sans-Serif"/>
              <a:buChar char="•"/>
            </a:pPr>
            <a:endParaRPr lang="en-US" sz="4800">
              <a:cs typeface="Arial"/>
            </a:endParaRPr>
          </a:p>
        </p:txBody>
      </p:sp>
      <p:sp>
        <p:nvSpPr>
          <p:cNvPr id="7" name="Title 1">
            <a:extLst>
              <a:ext uri="{FF2B5EF4-FFF2-40B4-BE49-F238E27FC236}">
                <a16:creationId xmlns:a16="http://schemas.microsoft.com/office/drawing/2014/main" id="{E2F1C4F1-5FCC-DF38-3155-BA44026AC48E}"/>
              </a:ext>
            </a:extLst>
          </p:cNvPr>
          <p:cNvSpPr txBox="1">
            <a:spLocks/>
          </p:cNvSpPr>
          <p:nvPr/>
        </p:nvSpPr>
        <p:spPr>
          <a:xfrm>
            <a:off x="1841500" y="11049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Autofit/>
          </a:bodyPr>
          <a:lstStyle>
            <a:lvl1pPr algn="ctr" defTabSz="825500">
              <a:defRPr sz="8400">
                <a:solidFill>
                  <a:srgbClr val="FFC000"/>
                </a:solidFill>
                <a:latin typeface="+mn-lt"/>
                <a:ea typeface="+mn-ea"/>
                <a:cs typeface="+mn-cs"/>
                <a:sym typeface="Helvetica Light"/>
              </a:defRPr>
            </a:lvl1pPr>
            <a:lvl2pPr indent="228600" algn="ctr" defTabSz="825500">
              <a:defRPr sz="11200">
                <a:latin typeface="+mn-lt"/>
                <a:ea typeface="+mn-ea"/>
                <a:cs typeface="+mn-cs"/>
                <a:sym typeface="Helvetica Light"/>
              </a:defRPr>
            </a:lvl2pPr>
            <a:lvl3pPr indent="457200" algn="ctr" defTabSz="825500">
              <a:defRPr sz="11200">
                <a:latin typeface="+mn-lt"/>
                <a:ea typeface="+mn-ea"/>
                <a:cs typeface="+mn-cs"/>
                <a:sym typeface="Helvetica Light"/>
              </a:defRPr>
            </a:lvl3pPr>
            <a:lvl4pPr indent="685800" algn="ctr" defTabSz="825500">
              <a:defRPr sz="11200">
                <a:latin typeface="+mn-lt"/>
                <a:ea typeface="+mn-ea"/>
                <a:cs typeface="+mn-cs"/>
                <a:sym typeface="Helvetica Light"/>
              </a:defRPr>
            </a:lvl4pPr>
            <a:lvl5pPr indent="914400" algn="ctr" defTabSz="825500">
              <a:defRPr sz="11200">
                <a:latin typeface="+mn-lt"/>
                <a:ea typeface="+mn-ea"/>
                <a:cs typeface="+mn-cs"/>
                <a:sym typeface="Helvetica Light"/>
              </a:defRPr>
            </a:lvl5pPr>
            <a:lvl6pPr indent="1143000" algn="ctr" defTabSz="825500">
              <a:defRPr sz="11200">
                <a:latin typeface="+mn-lt"/>
                <a:ea typeface="+mn-ea"/>
                <a:cs typeface="+mn-cs"/>
                <a:sym typeface="Helvetica Light"/>
              </a:defRPr>
            </a:lvl6pPr>
            <a:lvl7pPr indent="1371600" algn="ctr" defTabSz="825500">
              <a:defRPr sz="11200">
                <a:latin typeface="+mn-lt"/>
                <a:ea typeface="+mn-ea"/>
                <a:cs typeface="+mn-cs"/>
                <a:sym typeface="Helvetica Light"/>
              </a:defRPr>
            </a:lvl7pPr>
            <a:lvl8pPr indent="1600200" algn="ctr" defTabSz="825500">
              <a:defRPr sz="11200">
                <a:latin typeface="+mn-lt"/>
                <a:ea typeface="+mn-ea"/>
                <a:cs typeface="+mn-cs"/>
                <a:sym typeface="Helvetica Light"/>
              </a:defRPr>
            </a:lvl8pPr>
            <a:lvl9pPr indent="1828800" algn="ctr" defTabSz="825500">
              <a:defRPr sz="11200">
                <a:latin typeface="+mn-lt"/>
                <a:ea typeface="+mn-ea"/>
                <a:cs typeface="+mn-cs"/>
                <a:sym typeface="Helvetica Light"/>
              </a:defRPr>
            </a:lvl9pPr>
          </a:lstStyle>
          <a:p>
            <a:r>
              <a:rPr lang="en-US" sz="8000">
                <a:cs typeface="Arial"/>
              </a:rPr>
              <a:t>Content Ideas</a:t>
            </a:r>
          </a:p>
        </p:txBody>
      </p:sp>
    </p:spTree>
    <p:extLst>
      <p:ext uri="{BB962C8B-B14F-4D97-AF65-F5344CB8AC3E}">
        <p14:creationId xmlns:p14="http://schemas.microsoft.com/office/powerpoint/2010/main" val="73366311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62C78-9D7B-B4A6-8124-F0645F5FB68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A109DE7-7106-8B23-CFD7-526B74C03B0F}"/>
              </a:ext>
            </a:extLst>
          </p:cNvPr>
          <p:cNvSpPr>
            <a:spLocks noGrp="1"/>
          </p:cNvSpPr>
          <p:nvPr>
            <p:ph type="body" idx="1"/>
          </p:nvPr>
        </p:nvSpPr>
        <p:spPr>
          <a:xfrm>
            <a:off x="2248635" y="3381717"/>
            <a:ext cx="20190951" cy="7240638"/>
          </a:xfrm>
        </p:spPr>
        <p:txBody>
          <a:bodyPr lIns="0" tIns="0" rIns="0" bIns="0" anchor="t">
            <a:noAutofit/>
          </a:bodyPr>
          <a:lstStyle/>
          <a:p>
            <a:pPr marL="285750" indent="-285750" algn="l">
              <a:buFont typeface="Arial"/>
              <a:buChar char="•"/>
            </a:pPr>
            <a:r>
              <a:rPr lang="en-US" sz="4800">
                <a:ea typeface="+mn-lt"/>
                <a:cs typeface="+mn-lt"/>
              </a:rPr>
              <a:t>Patriotic (sea service related) Quotes over graphics (use Canva templates!)</a:t>
            </a:r>
            <a:endParaRPr lang="en-US" sz="4800">
              <a:solidFill>
                <a:srgbClr val="000000"/>
              </a:solidFill>
              <a:ea typeface="+mn-lt"/>
              <a:cs typeface="+mn-lt"/>
            </a:endParaRPr>
          </a:p>
          <a:p>
            <a:pPr marL="571500" indent="-571500" algn="l">
              <a:buFont typeface="Arial,Sans-Serif"/>
              <a:buChar char="•"/>
            </a:pPr>
            <a:endParaRPr lang="en-US" sz="4800">
              <a:ea typeface="+mn-lt"/>
              <a:cs typeface="+mn-lt"/>
            </a:endParaRPr>
          </a:p>
          <a:p>
            <a:pPr marL="571500" indent="-571500" algn="l">
              <a:buFont typeface="Arial,Sans-Serif"/>
              <a:buChar char="•"/>
            </a:pPr>
            <a:r>
              <a:rPr lang="en-US" sz="4800">
                <a:ea typeface="+mn-lt"/>
                <a:cs typeface="+mn-lt"/>
              </a:rPr>
              <a:t>Share articles from the Center for Maritime Strategy </a:t>
            </a:r>
            <a:endParaRPr lang="en-US" sz="4800">
              <a:solidFill>
                <a:srgbClr val="000000"/>
              </a:solidFill>
              <a:ea typeface="+mn-lt"/>
              <a:cs typeface="+mn-lt"/>
            </a:endParaRPr>
          </a:p>
          <a:p>
            <a:pPr marL="571500" indent="-571500" algn="l">
              <a:buFont typeface="Arial,Sans-Serif"/>
              <a:buChar char="•"/>
            </a:pPr>
            <a:endParaRPr lang="en-US" sz="4800">
              <a:ea typeface="+mn-lt"/>
              <a:cs typeface="+mn-lt"/>
            </a:endParaRPr>
          </a:p>
          <a:p>
            <a:pPr marL="571500" indent="-571500" algn="l">
              <a:buFont typeface="Arial,Sans-Serif"/>
              <a:buChar char="•"/>
            </a:pPr>
            <a:r>
              <a:rPr lang="en-US" sz="4800">
                <a:ea typeface="+mn-lt"/>
                <a:cs typeface="+mn-lt"/>
              </a:rPr>
              <a:t>Post a link to the scholarships available from your council or the Navy League Foundation</a:t>
            </a:r>
            <a:endParaRPr lang="en-US" sz="4800">
              <a:cs typeface="Arial"/>
            </a:endParaRPr>
          </a:p>
        </p:txBody>
      </p:sp>
      <p:sp>
        <p:nvSpPr>
          <p:cNvPr id="7" name="Title 1">
            <a:extLst>
              <a:ext uri="{FF2B5EF4-FFF2-40B4-BE49-F238E27FC236}">
                <a16:creationId xmlns:a16="http://schemas.microsoft.com/office/drawing/2014/main" id="{33E93292-EF77-15D8-AABB-4FF011DD28BD}"/>
              </a:ext>
            </a:extLst>
          </p:cNvPr>
          <p:cNvSpPr txBox="1">
            <a:spLocks/>
          </p:cNvSpPr>
          <p:nvPr/>
        </p:nvSpPr>
        <p:spPr>
          <a:xfrm>
            <a:off x="1841500" y="11049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Autofit/>
          </a:bodyPr>
          <a:lstStyle>
            <a:lvl1pPr algn="ctr" defTabSz="825500">
              <a:defRPr sz="8400">
                <a:solidFill>
                  <a:srgbClr val="FFC000"/>
                </a:solidFill>
                <a:latin typeface="+mn-lt"/>
                <a:ea typeface="+mn-ea"/>
                <a:cs typeface="+mn-cs"/>
                <a:sym typeface="Helvetica Light"/>
              </a:defRPr>
            </a:lvl1pPr>
            <a:lvl2pPr indent="228600" algn="ctr" defTabSz="825500">
              <a:defRPr sz="11200">
                <a:latin typeface="+mn-lt"/>
                <a:ea typeface="+mn-ea"/>
                <a:cs typeface="+mn-cs"/>
                <a:sym typeface="Helvetica Light"/>
              </a:defRPr>
            </a:lvl2pPr>
            <a:lvl3pPr indent="457200" algn="ctr" defTabSz="825500">
              <a:defRPr sz="11200">
                <a:latin typeface="+mn-lt"/>
                <a:ea typeface="+mn-ea"/>
                <a:cs typeface="+mn-cs"/>
                <a:sym typeface="Helvetica Light"/>
              </a:defRPr>
            </a:lvl3pPr>
            <a:lvl4pPr indent="685800" algn="ctr" defTabSz="825500">
              <a:defRPr sz="11200">
                <a:latin typeface="+mn-lt"/>
                <a:ea typeface="+mn-ea"/>
                <a:cs typeface="+mn-cs"/>
                <a:sym typeface="Helvetica Light"/>
              </a:defRPr>
            </a:lvl4pPr>
            <a:lvl5pPr indent="914400" algn="ctr" defTabSz="825500">
              <a:defRPr sz="11200">
                <a:latin typeface="+mn-lt"/>
                <a:ea typeface="+mn-ea"/>
                <a:cs typeface="+mn-cs"/>
                <a:sym typeface="Helvetica Light"/>
              </a:defRPr>
            </a:lvl5pPr>
            <a:lvl6pPr indent="1143000" algn="ctr" defTabSz="825500">
              <a:defRPr sz="11200">
                <a:latin typeface="+mn-lt"/>
                <a:ea typeface="+mn-ea"/>
                <a:cs typeface="+mn-cs"/>
                <a:sym typeface="Helvetica Light"/>
              </a:defRPr>
            </a:lvl6pPr>
            <a:lvl7pPr indent="1371600" algn="ctr" defTabSz="825500">
              <a:defRPr sz="11200">
                <a:latin typeface="+mn-lt"/>
                <a:ea typeface="+mn-ea"/>
                <a:cs typeface="+mn-cs"/>
                <a:sym typeface="Helvetica Light"/>
              </a:defRPr>
            </a:lvl7pPr>
            <a:lvl8pPr indent="1600200" algn="ctr" defTabSz="825500">
              <a:defRPr sz="11200">
                <a:latin typeface="+mn-lt"/>
                <a:ea typeface="+mn-ea"/>
                <a:cs typeface="+mn-cs"/>
                <a:sym typeface="Helvetica Light"/>
              </a:defRPr>
            </a:lvl8pPr>
            <a:lvl9pPr indent="1828800" algn="ctr" defTabSz="825500">
              <a:defRPr sz="11200">
                <a:latin typeface="+mn-lt"/>
                <a:ea typeface="+mn-ea"/>
                <a:cs typeface="+mn-cs"/>
                <a:sym typeface="Helvetica Light"/>
              </a:defRPr>
            </a:lvl9pPr>
          </a:lstStyle>
          <a:p>
            <a:r>
              <a:rPr lang="en-US" sz="8000">
                <a:cs typeface="Arial"/>
              </a:rPr>
              <a:t>Content Ideas</a:t>
            </a:r>
          </a:p>
        </p:txBody>
      </p:sp>
    </p:spTree>
    <p:extLst>
      <p:ext uri="{BB962C8B-B14F-4D97-AF65-F5344CB8AC3E}">
        <p14:creationId xmlns:p14="http://schemas.microsoft.com/office/powerpoint/2010/main" val="112937819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25C86-15CB-8284-5ABC-D513F0E8084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ADB5ED72-B3EE-046D-F1D2-353B78E9C21A}"/>
              </a:ext>
            </a:extLst>
          </p:cNvPr>
          <p:cNvSpPr txBox="1">
            <a:spLocks/>
          </p:cNvSpPr>
          <p:nvPr/>
        </p:nvSpPr>
        <p:spPr>
          <a:xfrm>
            <a:off x="1858626" y="642504"/>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Autofit/>
          </a:bodyPr>
          <a:lstStyle>
            <a:lvl1pPr algn="ctr" defTabSz="825500">
              <a:defRPr sz="8400">
                <a:solidFill>
                  <a:srgbClr val="FFC000"/>
                </a:solidFill>
                <a:latin typeface="+mn-lt"/>
                <a:ea typeface="+mn-ea"/>
                <a:cs typeface="+mn-cs"/>
                <a:sym typeface="Helvetica Light"/>
              </a:defRPr>
            </a:lvl1pPr>
            <a:lvl2pPr indent="228600" algn="ctr" defTabSz="825500">
              <a:defRPr sz="11200">
                <a:latin typeface="+mn-lt"/>
                <a:ea typeface="+mn-ea"/>
                <a:cs typeface="+mn-cs"/>
                <a:sym typeface="Helvetica Light"/>
              </a:defRPr>
            </a:lvl2pPr>
            <a:lvl3pPr indent="457200" algn="ctr" defTabSz="825500">
              <a:defRPr sz="11200">
                <a:latin typeface="+mn-lt"/>
                <a:ea typeface="+mn-ea"/>
                <a:cs typeface="+mn-cs"/>
                <a:sym typeface="Helvetica Light"/>
              </a:defRPr>
            </a:lvl3pPr>
            <a:lvl4pPr indent="685800" algn="ctr" defTabSz="825500">
              <a:defRPr sz="11200">
                <a:latin typeface="+mn-lt"/>
                <a:ea typeface="+mn-ea"/>
                <a:cs typeface="+mn-cs"/>
                <a:sym typeface="Helvetica Light"/>
              </a:defRPr>
            </a:lvl4pPr>
            <a:lvl5pPr indent="914400" algn="ctr" defTabSz="825500">
              <a:defRPr sz="11200">
                <a:latin typeface="+mn-lt"/>
                <a:ea typeface="+mn-ea"/>
                <a:cs typeface="+mn-cs"/>
                <a:sym typeface="Helvetica Light"/>
              </a:defRPr>
            </a:lvl5pPr>
            <a:lvl6pPr indent="1143000" algn="ctr" defTabSz="825500">
              <a:defRPr sz="11200">
                <a:latin typeface="+mn-lt"/>
                <a:ea typeface="+mn-ea"/>
                <a:cs typeface="+mn-cs"/>
                <a:sym typeface="Helvetica Light"/>
              </a:defRPr>
            </a:lvl6pPr>
            <a:lvl7pPr indent="1371600" algn="ctr" defTabSz="825500">
              <a:defRPr sz="11200">
                <a:latin typeface="+mn-lt"/>
                <a:ea typeface="+mn-ea"/>
                <a:cs typeface="+mn-cs"/>
                <a:sym typeface="Helvetica Light"/>
              </a:defRPr>
            </a:lvl7pPr>
            <a:lvl8pPr indent="1600200" algn="ctr" defTabSz="825500">
              <a:defRPr sz="11200">
                <a:latin typeface="+mn-lt"/>
                <a:ea typeface="+mn-ea"/>
                <a:cs typeface="+mn-cs"/>
                <a:sym typeface="Helvetica Light"/>
              </a:defRPr>
            </a:lvl8pPr>
            <a:lvl9pPr indent="1828800" algn="ctr" defTabSz="825500">
              <a:defRPr sz="11200">
                <a:latin typeface="+mn-lt"/>
                <a:ea typeface="+mn-ea"/>
                <a:cs typeface="+mn-cs"/>
                <a:sym typeface="Helvetica Light"/>
              </a:defRPr>
            </a:lvl9pPr>
          </a:lstStyle>
          <a:p>
            <a:r>
              <a:rPr lang="en-US" sz="8000">
                <a:ea typeface="+mn-lt"/>
                <a:cs typeface="+mn-lt"/>
              </a:rPr>
              <a:t>Examples from Councils</a:t>
            </a:r>
          </a:p>
          <a:p>
            <a:r>
              <a:rPr lang="en-US" sz="4400">
                <a:solidFill>
                  <a:schemeClr val="bg1"/>
                </a:solidFill>
                <a:cs typeface="Arial"/>
              </a:rPr>
              <a:t>What a Great Post Looks Like</a:t>
            </a:r>
          </a:p>
        </p:txBody>
      </p:sp>
      <p:pic>
        <p:nvPicPr>
          <p:cNvPr id="6" name="Picture 5" descr="A collage of military men&#10;&#10;AI-generated content may be incorrect.">
            <a:extLst>
              <a:ext uri="{FF2B5EF4-FFF2-40B4-BE49-F238E27FC236}">
                <a16:creationId xmlns:a16="http://schemas.microsoft.com/office/drawing/2014/main" id="{F026A689-8757-95C0-0BD7-0F7F74408983}"/>
              </a:ext>
            </a:extLst>
          </p:cNvPr>
          <p:cNvPicPr>
            <a:picLocks noChangeAspect="1"/>
          </p:cNvPicPr>
          <p:nvPr/>
        </p:nvPicPr>
        <p:blipFill>
          <a:blip r:embed="rId2"/>
          <a:stretch>
            <a:fillRect/>
          </a:stretch>
        </p:blipFill>
        <p:spPr>
          <a:xfrm>
            <a:off x="1588646" y="3261884"/>
            <a:ext cx="6606314" cy="7676505"/>
          </a:xfrm>
          <a:prstGeom prst="rect">
            <a:avLst/>
          </a:prstGeom>
        </p:spPr>
      </p:pic>
      <p:pic>
        <p:nvPicPr>
          <p:cNvPr id="9" name="Picture 8" descr="A group of people on a ship&#10;&#10;AI-generated content may be incorrect.">
            <a:extLst>
              <a:ext uri="{FF2B5EF4-FFF2-40B4-BE49-F238E27FC236}">
                <a16:creationId xmlns:a16="http://schemas.microsoft.com/office/drawing/2014/main" id="{0624F67C-46DA-247D-F820-DE6BD680B190}"/>
              </a:ext>
            </a:extLst>
          </p:cNvPr>
          <p:cNvPicPr>
            <a:picLocks noChangeAspect="1"/>
          </p:cNvPicPr>
          <p:nvPr/>
        </p:nvPicPr>
        <p:blipFill>
          <a:blip r:embed="rId3"/>
          <a:stretch>
            <a:fillRect/>
          </a:stretch>
        </p:blipFill>
        <p:spPr>
          <a:xfrm>
            <a:off x="9762428" y="3262604"/>
            <a:ext cx="5375991" cy="7921356"/>
          </a:xfrm>
          <a:prstGeom prst="rect">
            <a:avLst/>
          </a:prstGeom>
        </p:spPr>
      </p:pic>
      <p:pic>
        <p:nvPicPr>
          <p:cNvPr id="10" name="Picture 9" descr="A screenshot of a website&#10;&#10;AI-generated content may be incorrect.">
            <a:extLst>
              <a:ext uri="{FF2B5EF4-FFF2-40B4-BE49-F238E27FC236}">
                <a16:creationId xmlns:a16="http://schemas.microsoft.com/office/drawing/2014/main" id="{02748547-7948-85D0-802A-E488E8C9A7E1}"/>
              </a:ext>
            </a:extLst>
          </p:cNvPr>
          <p:cNvPicPr>
            <a:picLocks noChangeAspect="1"/>
          </p:cNvPicPr>
          <p:nvPr/>
        </p:nvPicPr>
        <p:blipFill>
          <a:blip r:embed="rId4"/>
          <a:stretch>
            <a:fillRect/>
          </a:stretch>
        </p:blipFill>
        <p:spPr>
          <a:xfrm>
            <a:off x="16430305" y="3264774"/>
            <a:ext cx="6828403" cy="7982488"/>
          </a:xfrm>
          <a:prstGeom prst="rect">
            <a:avLst/>
          </a:prstGeom>
        </p:spPr>
      </p:pic>
    </p:spTree>
    <p:extLst>
      <p:ext uri="{BB962C8B-B14F-4D97-AF65-F5344CB8AC3E}">
        <p14:creationId xmlns:p14="http://schemas.microsoft.com/office/powerpoint/2010/main" val="277902538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199B7-6309-2469-74B9-24AADCAE6ED2}"/>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61721B0C-7506-2F3F-2403-C002B8CBDAD7}"/>
              </a:ext>
            </a:extLst>
          </p:cNvPr>
          <p:cNvSpPr txBox="1">
            <a:spLocks/>
          </p:cNvSpPr>
          <p:nvPr/>
        </p:nvSpPr>
        <p:spPr>
          <a:xfrm>
            <a:off x="1858626" y="642504"/>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Autofit/>
          </a:bodyPr>
          <a:lstStyle>
            <a:lvl1pPr algn="ctr" defTabSz="825500">
              <a:defRPr sz="8400">
                <a:solidFill>
                  <a:srgbClr val="FFC000"/>
                </a:solidFill>
                <a:latin typeface="+mn-lt"/>
                <a:ea typeface="+mn-ea"/>
                <a:cs typeface="+mn-cs"/>
                <a:sym typeface="Helvetica Light"/>
              </a:defRPr>
            </a:lvl1pPr>
            <a:lvl2pPr indent="228600" algn="ctr" defTabSz="825500">
              <a:defRPr sz="11200">
                <a:latin typeface="+mn-lt"/>
                <a:ea typeface="+mn-ea"/>
                <a:cs typeface="+mn-cs"/>
                <a:sym typeface="Helvetica Light"/>
              </a:defRPr>
            </a:lvl2pPr>
            <a:lvl3pPr indent="457200" algn="ctr" defTabSz="825500">
              <a:defRPr sz="11200">
                <a:latin typeface="+mn-lt"/>
                <a:ea typeface="+mn-ea"/>
                <a:cs typeface="+mn-cs"/>
                <a:sym typeface="Helvetica Light"/>
              </a:defRPr>
            </a:lvl3pPr>
            <a:lvl4pPr indent="685800" algn="ctr" defTabSz="825500">
              <a:defRPr sz="11200">
                <a:latin typeface="+mn-lt"/>
                <a:ea typeface="+mn-ea"/>
                <a:cs typeface="+mn-cs"/>
                <a:sym typeface="Helvetica Light"/>
              </a:defRPr>
            </a:lvl4pPr>
            <a:lvl5pPr indent="914400" algn="ctr" defTabSz="825500">
              <a:defRPr sz="11200">
                <a:latin typeface="+mn-lt"/>
                <a:ea typeface="+mn-ea"/>
                <a:cs typeface="+mn-cs"/>
                <a:sym typeface="Helvetica Light"/>
              </a:defRPr>
            </a:lvl5pPr>
            <a:lvl6pPr indent="1143000" algn="ctr" defTabSz="825500">
              <a:defRPr sz="11200">
                <a:latin typeface="+mn-lt"/>
                <a:ea typeface="+mn-ea"/>
                <a:cs typeface="+mn-cs"/>
                <a:sym typeface="Helvetica Light"/>
              </a:defRPr>
            </a:lvl6pPr>
            <a:lvl7pPr indent="1371600" algn="ctr" defTabSz="825500">
              <a:defRPr sz="11200">
                <a:latin typeface="+mn-lt"/>
                <a:ea typeface="+mn-ea"/>
                <a:cs typeface="+mn-cs"/>
                <a:sym typeface="Helvetica Light"/>
              </a:defRPr>
            </a:lvl7pPr>
            <a:lvl8pPr indent="1600200" algn="ctr" defTabSz="825500">
              <a:defRPr sz="11200">
                <a:latin typeface="+mn-lt"/>
                <a:ea typeface="+mn-ea"/>
                <a:cs typeface="+mn-cs"/>
                <a:sym typeface="Helvetica Light"/>
              </a:defRPr>
            </a:lvl8pPr>
            <a:lvl9pPr indent="1828800" algn="ctr" defTabSz="825500">
              <a:defRPr sz="11200">
                <a:latin typeface="+mn-lt"/>
                <a:ea typeface="+mn-ea"/>
                <a:cs typeface="+mn-cs"/>
                <a:sym typeface="Helvetica Light"/>
              </a:defRPr>
            </a:lvl9pPr>
          </a:lstStyle>
          <a:p>
            <a:r>
              <a:rPr lang="en-US" sz="8000">
                <a:ea typeface="+mn-lt"/>
                <a:cs typeface="+mn-lt"/>
              </a:rPr>
              <a:t>Examples from Councils</a:t>
            </a:r>
          </a:p>
          <a:p>
            <a:r>
              <a:rPr lang="en-US" sz="4400">
                <a:solidFill>
                  <a:schemeClr val="bg1"/>
                </a:solidFill>
                <a:cs typeface="Arial"/>
              </a:rPr>
              <a:t>What a Great Post Looks Like</a:t>
            </a:r>
          </a:p>
        </p:txBody>
      </p:sp>
      <p:pic>
        <p:nvPicPr>
          <p:cNvPr id="2" name="Picture 1" descr="A collage of a group of people&#10;&#10;AI-generated content may be incorrect.">
            <a:extLst>
              <a:ext uri="{FF2B5EF4-FFF2-40B4-BE49-F238E27FC236}">
                <a16:creationId xmlns:a16="http://schemas.microsoft.com/office/drawing/2014/main" id="{56E2FB85-49B0-516F-0FCB-0E0EFA06BE75}"/>
              </a:ext>
            </a:extLst>
          </p:cNvPr>
          <p:cNvPicPr>
            <a:picLocks noChangeAspect="1"/>
          </p:cNvPicPr>
          <p:nvPr/>
        </p:nvPicPr>
        <p:blipFill>
          <a:blip r:embed="rId2"/>
          <a:stretch>
            <a:fillRect/>
          </a:stretch>
        </p:blipFill>
        <p:spPr>
          <a:xfrm>
            <a:off x="970350" y="3056952"/>
            <a:ext cx="7402749" cy="8084950"/>
          </a:xfrm>
          <a:prstGeom prst="rect">
            <a:avLst/>
          </a:prstGeom>
        </p:spPr>
      </p:pic>
      <p:pic>
        <p:nvPicPr>
          <p:cNvPr id="4" name="Picture 3" descr="A collage of men in uniform&#10;&#10;AI-generated content may be incorrect.">
            <a:extLst>
              <a:ext uri="{FF2B5EF4-FFF2-40B4-BE49-F238E27FC236}">
                <a16:creationId xmlns:a16="http://schemas.microsoft.com/office/drawing/2014/main" id="{CB7E73C9-DB5C-7757-F520-CCDCBA0870D4}"/>
              </a:ext>
            </a:extLst>
          </p:cNvPr>
          <p:cNvPicPr>
            <a:picLocks noChangeAspect="1"/>
          </p:cNvPicPr>
          <p:nvPr/>
        </p:nvPicPr>
        <p:blipFill>
          <a:blip r:embed="rId3"/>
          <a:stretch>
            <a:fillRect/>
          </a:stretch>
        </p:blipFill>
        <p:spPr>
          <a:xfrm>
            <a:off x="9602366" y="3056953"/>
            <a:ext cx="6225220" cy="8110781"/>
          </a:xfrm>
          <a:prstGeom prst="rect">
            <a:avLst/>
          </a:prstGeom>
        </p:spPr>
      </p:pic>
      <p:pic>
        <p:nvPicPr>
          <p:cNvPr id="5" name="Picture 4" descr="A collage of men holding a certificate&#10;&#10;AI-generated content may be incorrect.">
            <a:extLst>
              <a:ext uri="{FF2B5EF4-FFF2-40B4-BE49-F238E27FC236}">
                <a16:creationId xmlns:a16="http://schemas.microsoft.com/office/drawing/2014/main" id="{5039A2AD-42A8-16B2-C7D8-59B0E362DC7D}"/>
              </a:ext>
            </a:extLst>
          </p:cNvPr>
          <p:cNvPicPr>
            <a:picLocks noChangeAspect="1"/>
          </p:cNvPicPr>
          <p:nvPr/>
        </p:nvPicPr>
        <p:blipFill>
          <a:blip r:embed="rId4"/>
          <a:stretch>
            <a:fillRect/>
          </a:stretch>
        </p:blipFill>
        <p:spPr>
          <a:xfrm>
            <a:off x="17234146" y="3060168"/>
            <a:ext cx="5324021" cy="8128002"/>
          </a:xfrm>
          <a:prstGeom prst="rect">
            <a:avLst/>
          </a:prstGeom>
        </p:spPr>
      </p:pic>
    </p:spTree>
    <p:extLst>
      <p:ext uri="{BB962C8B-B14F-4D97-AF65-F5344CB8AC3E}">
        <p14:creationId xmlns:p14="http://schemas.microsoft.com/office/powerpoint/2010/main" val="78069330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57C23-5915-D0F4-14ED-BEAC6B6A4ACD}"/>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C92A994-8880-AFBC-0742-844645D2C008}"/>
              </a:ext>
            </a:extLst>
          </p:cNvPr>
          <p:cNvSpPr txBox="1">
            <a:spLocks/>
          </p:cNvSpPr>
          <p:nvPr/>
        </p:nvSpPr>
        <p:spPr>
          <a:xfrm>
            <a:off x="1858626" y="642504"/>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Autofit/>
          </a:bodyPr>
          <a:lstStyle>
            <a:lvl1pPr algn="ctr" defTabSz="825500">
              <a:defRPr sz="8400">
                <a:solidFill>
                  <a:srgbClr val="FFC000"/>
                </a:solidFill>
                <a:latin typeface="+mn-lt"/>
                <a:ea typeface="+mn-ea"/>
                <a:cs typeface="+mn-cs"/>
                <a:sym typeface="Helvetica Light"/>
              </a:defRPr>
            </a:lvl1pPr>
            <a:lvl2pPr indent="228600" algn="ctr" defTabSz="825500">
              <a:defRPr sz="11200">
                <a:latin typeface="+mn-lt"/>
                <a:ea typeface="+mn-ea"/>
                <a:cs typeface="+mn-cs"/>
                <a:sym typeface="Helvetica Light"/>
              </a:defRPr>
            </a:lvl2pPr>
            <a:lvl3pPr indent="457200" algn="ctr" defTabSz="825500">
              <a:defRPr sz="11200">
                <a:latin typeface="+mn-lt"/>
                <a:ea typeface="+mn-ea"/>
                <a:cs typeface="+mn-cs"/>
                <a:sym typeface="Helvetica Light"/>
              </a:defRPr>
            </a:lvl3pPr>
            <a:lvl4pPr indent="685800" algn="ctr" defTabSz="825500">
              <a:defRPr sz="11200">
                <a:latin typeface="+mn-lt"/>
                <a:ea typeface="+mn-ea"/>
                <a:cs typeface="+mn-cs"/>
                <a:sym typeface="Helvetica Light"/>
              </a:defRPr>
            </a:lvl4pPr>
            <a:lvl5pPr indent="914400" algn="ctr" defTabSz="825500">
              <a:defRPr sz="11200">
                <a:latin typeface="+mn-lt"/>
                <a:ea typeface="+mn-ea"/>
                <a:cs typeface="+mn-cs"/>
                <a:sym typeface="Helvetica Light"/>
              </a:defRPr>
            </a:lvl5pPr>
            <a:lvl6pPr indent="1143000" algn="ctr" defTabSz="825500">
              <a:defRPr sz="11200">
                <a:latin typeface="+mn-lt"/>
                <a:ea typeface="+mn-ea"/>
                <a:cs typeface="+mn-cs"/>
                <a:sym typeface="Helvetica Light"/>
              </a:defRPr>
            </a:lvl6pPr>
            <a:lvl7pPr indent="1371600" algn="ctr" defTabSz="825500">
              <a:defRPr sz="11200">
                <a:latin typeface="+mn-lt"/>
                <a:ea typeface="+mn-ea"/>
                <a:cs typeface="+mn-cs"/>
                <a:sym typeface="Helvetica Light"/>
              </a:defRPr>
            </a:lvl7pPr>
            <a:lvl8pPr indent="1600200" algn="ctr" defTabSz="825500">
              <a:defRPr sz="11200">
                <a:latin typeface="+mn-lt"/>
                <a:ea typeface="+mn-ea"/>
                <a:cs typeface="+mn-cs"/>
                <a:sym typeface="Helvetica Light"/>
              </a:defRPr>
            </a:lvl8pPr>
            <a:lvl9pPr indent="1828800" algn="ctr" defTabSz="825500">
              <a:defRPr sz="11200">
                <a:latin typeface="+mn-lt"/>
                <a:ea typeface="+mn-ea"/>
                <a:cs typeface="+mn-cs"/>
                <a:sym typeface="Helvetica Light"/>
              </a:defRPr>
            </a:lvl9pPr>
          </a:lstStyle>
          <a:p>
            <a:r>
              <a:rPr lang="en-US" sz="8000">
                <a:ea typeface="+mn-lt"/>
                <a:cs typeface="+mn-lt"/>
              </a:rPr>
              <a:t>Examples from Councils</a:t>
            </a:r>
            <a:endParaRPr lang="en-US" sz="4400">
              <a:solidFill>
                <a:schemeClr val="bg1"/>
              </a:solidFill>
              <a:cs typeface="Arial"/>
            </a:endParaRPr>
          </a:p>
        </p:txBody>
      </p:sp>
      <p:pic>
        <p:nvPicPr>
          <p:cNvPr id="3" name="Picture 2" descr="A screenshot of a social media post&#10;&#10;AI-generated content may be incorrect.">
            <a:extLst>
              <a:ext uri="{FF2B5EF4-FFF2-40B4-BE49-F238E27FC236}">
                <a16:creationId xmlns:a16="http://schemas.microsoft.com/office/drawing/2014/main" id="{93BDE063-4E4A-5392-0A99-EE0AC6BC6761}"/>
              </a:ext>
            </a:extLst>
          </p:cNvPr>
          <p:cNvPicPr>
            <a:picLocks noChangeAspect="1"/>
          </p:cNvPicPr>
          <p:nvPr/>
        </p:nvPicPr>
        <p:blipFill>
          <a:blip r:embed="rId2"/>
          <a:stretch>
            <a:fillRect/>
          </a:stretch>
        </p:blipFill>
        <p:spPr>
          <a:xfrm>
            <a:off x="2343105" y="2911384"/>
            <a:ext cx="11160687" cy="8825424"/>
          </a:xfrm>
          <a:prstGeom prst="rect">
            <a:avLst/>
          </a:prstGeom>
        </p:spPr>
      </p:pic>
      <p:pic>
        <p:nvPicPr>
          <p:cNvPr id="6" name="Picture 5" descr="A person and person holding a certificate&#10;&#10;AI-generated content may be incorrect.">
            <a:extLst>
              <a:ext uri="{FF2B5EF4-FFF2-40B4-BE49-F238E27FC236}">
                <a16:creationId xmlns:a16="http://schemas.microsoft.com/office/drawing/2014/main" id="{B3C814AF-6D40-4E80-A5F6-CC0A49BA525F}"/>
              </a:ext>
            </a:extLst>
          </p:cNvPr>
          <p:cNvPicPr>
            <a:picLocks noChangeAspect="1"/>
          </p:cNvPicPr>
          <p:nvPr/>
        </p:nvPicPr>
        <p:blipFill>
          <a:blip r:embed="rId3"/>
          <a:stretch>
            <a:fillRect/>
          </a:stretch>
        </p:blipFill>
        <p:spPr>
          <a:xfrm>
            <a:off x="14345772" y="2671623"/>
            <a:ext cx="6388265" cy="9497017"/>
          </a:xfrm>
          <a:prstGeom prst="rect">
            <a:avLst/>
          </a:prstGeom>
        </p:spPr>
      </p:pic>
    </p:spTree>
    <p:extLst>
      <p:ext uri="{BB962C8B-B14F-4D97-AF65-F5344CB8AC3E}">
        <p14:creationId xmlns:p14="http://schemas.microsoft.com/office/powerpoint/2010/main" val="384091501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3D2D46-5FC7-422B-A4A8-B3673333AF9D}"/>
              </a:ext>
            </a:extLst>
          </p:cNvPr>
          <p:cNvSpPr>
            <a:spLocks noGrp="1"/>
          </p:cNvSpPr>
          <p:nvPr>
            <p:ph type="body" idx="1"/>
          </p:nvPr>
        </p:nvSpPr>
        <p:spPr>
          <a:xfrm>
            <a:off x="2790911" y="3955244"/>
            <a:ext cx="17697126" cy="5765800"/>
          </a:xfrm>
        </p:spPr>
        <p:txBody>
          <a:bodyPr>
            <a:normAutofit fontScale="92500" lnSpcReduction="10000"/>
          </a:bodyPr>
          <a:lstStyle/>
          <a:p>
            <a:pPr marL="571500" indent="-571500" algn="l">
              <a:buFont typeface="Arial"/>
              <a:buChar char="•"/>
            </a:pPr>
            <a:r>
              <a:rPr lang="en-US" sz="4800">
                <a:ea typeface="+mn-lt"/>
                <a:cs typeface="+mn-lt"/>
              </a:rPr>
              <a:t>Facebook: Best for events, community connection, older audiences</a:t>
            </a:r>
            <a:endParaRPr lang="en-US" sz="4800">
              <a:cs typeface="Arial" panose="020B0604020202020204"/>
            </a:endParaRPr>
          </a:p>
          <a:p>
            <a:pPr marL="571500" indent="-571500" algn="l">
              <a:buFont typeface="Arial"/>
              <a:buChar char="•"/>
            </a:pPr>
            <a:endParaRPr lang="en-US" sz="4800">
              <a:ea typeface="+mn-lt"/>
              <a:cs typeface="+mn-lt"/>
            </a:endParaRPr>
          </a:p>
          <a:p>
            <a:pPr marL="571500" indent="-571500" algn="l">
              <a:buFont typeface="Arial"/>
              <a:buChar char="•"/>
            </a:pPr>
            <a:r>
              <a:rPr lang="en-US" sz="4800">
                <a:ea typeface="+mn-lt"/>
                <a:cs typeface="+mn-lt"/>
              </a:rPr>
              <a:t>Instagram: Great for visuals, stories, and younger veterans/supporters</a:t>
            </a:r>
          </a:p>
          <a:p>
            <a:pPr marL="571500" indent="-571500" algn="l">
              <a:buFont typeface="Arial"/>
              <a:buChar char="•"/>
            </a:pPr>
            <a:endParaRPr lang="en-US" sz="4800">
              <a:ea typeface="+mn-lt"/>
              <a:cs typeface="+mn-lt"/>
            </a:endParaRPr>
          </a:p>
          <a:p>
            <a:pPr marL="571500" indent="-571500" algn="l">
              <a:buFont typeface="Arial"/>
              <a:buChar char="•"/>
            </a:pPr>
            <a:r>
              <a:rPr lang="en-US" sz="4800">
                <a:ea typeface="+mn-lt"/>
                <a:cs typeface="+mn-lt"/>
              </a:rPr>
              <a:t>LinkedIn: Your personal profile is one of the most powerful tools you have. If your council has a LinkedIn page, great, if not, use your own to connect with members and potential members. LinkedIn is full of potential members, sponsors, and civic leaders.</a:t>
            </a:r>
          </a:p>
        </p:txBody>
      </p:sp>
      <p:sp>
        <p:nvSpPr>
          <p:cNvPr id="7" name="Title 1">
            <a:extLst>
              <a:ext uri="{FF2B5EF4-FFF2-40B4-BE49-F238E27FC236}">
                <a16:creationId xmlns:a16="http://schemas.microsoft.com/office/drawing/2014/main" id="{384DACB6-1D95-7973-30E1-44D18165FD50}"/>
              </a:ext>
            </a:extLst>
          </p:cNvPr>
          <p:cNvSpPr txBox="1">
            <a:spLocks/>
          </p:cNvSpPr>
          <p:nvPr/>
        </p:nvSpPr>
        <p:spPr>
          <a:xfrm>
            <a:off x="1841500" y="11049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Autofit/>
          </a:bodyPr>
          <a:lstStyle>
            <a:lvl1pPr algn="ctr" defTabSz="825500">
              <a:defRPr sz="8400">
                <a:solidFill>
                  <a:srgbClr val="FFC000"/>
                </a:solidFill>
                <a:latin typeface="+mn-lt"/>
                <a:ea typeface="+mn-ea"/>
                <a:cs typeface="+mn-cs"/>
                <a:sym typeface="Helvetica Light"/>
              </a:defRPr>
            </a:lvl1pPr>
            <a:lvl2pPr indent="228600" algn="ctr" defTabSz="825500">
              <a:defRPr sz="11200">
                <a:latin typeface="+mn-lt"/>
                <a:ea typeface="+mn-ea"/>
                <a:cs typeface="+mn-cs"/>
                <a:sym typeface="Helvetica Light"/>
              </a:defRPr>
            </a:lvl2pPr>
            <a:lvl3pPr indent="457200" algn="ctr" defTabSz="825500">
              <a:defRPr sz="11200">
                <a:latin typeface="+mn-lt"/>
                <a:ea typeface="+mn-ea"/>
                <a:cs typeface="+mn-cs"/>
                <a:sym typeface="Helvetica Light"/>
              </a:defRPr>
            </a:lvl3pPr>
            <a:lvl4pPr indent="685800" algn="ctr" defTabSz="825500">
              <a:defRPr sz="11200">
                <a:latin typeface="+mn-lt"/>
                <a:ea typeface="+mn-ea"/>
                <a:cs typeface="+mn-cs"/>
                <a:sym typeface="Helvetica Light"/>
              </a:defRPr>
            </a:lvl4pPr>
            <a:lvl5pPr indent="914400" algn="ctr" defTabSz="825500">
              <a:defRPr sz="11200">
                <a:latin typeface="+mn-lt"/>
                <a:ea typeface="+mn-ea"/>
                <a:cs typeface="+mn-cs"/>
                <a:sym typeface="Helvetica Light"/>
              </a:defRPr>
            </a:lvl5pPr>
            <a:lvl6pPr indent="1143000" algn="ctr" defTabSz="825500">
              <a:defRPr sz="11200">
                <a:latin typeface="+mn-lt"/>
                <a:ea typeface="+mn-ea"/>
                <a:cs typeface="+mn-cs"/>
                <a:sym typeface="Helvetica Light"/>
              </a:defRPr>
            </a:lvl6pPr>
            <a:lvl7pPr indent="1371600" algn="ctr" defTabSz="825500">
              <a:defRPr sz="11200">
                <a:latin typeface="+mn-lt"/>
                <a:ea typeface="+mn-ea"/>
                <a:cs typeface="+mn-cs"/>
                <a:sym typeface="Helvetica Light"/>
              </a:defRPr>
            </a:lvl7pPr>
            <a:lvl8pPr indent="1600200" algn="ctr" defTabSz="825500">
              <a:defRPr sz="11200">
                <a:latin typeface="+mn-lt"/>
                <a:ea typeface="+mn-ea"/>
                <a:cs typeface="+mn-cs"/>
                <a:sym typeface="Helvetica Light"/>
              </a:defRPr>
            </a:lvl8pPr>
            <a:lvl9pPr indent="1828800" algn="ctr" defTabSz="825500">
              <a:defRPr sz="11200">
                <a:latin typeface="+mn-lt"/>
                <a:ea typeface="+mn-ea"/>
                <a:cs typeface="+mn-cs"/>
                <a:sym typeface="Helvetica Light"/>
              </a:defRPr>
            </a:lvl9pPr>
          </a:lstStyle>
          <a:p>
            <a:r>
              <a:rPr lang="en-US" sz="8000">
                <a:ea typeface="+mn-lt"/>
                <a:cs typeface="+mn-lt"/>
              </a:rPr>
              <a:t>Top Platforms to Focus On</a:t>
            </a:r>
            <a:endParaRPr lang="en-US"/>
          </a:p>
        </p:txBody>
      </p:sp>
    </p:spTree>
    <p:extLst>
      <p:ext uri="{BB962C8B-B14F-4D97-AF65-F5344CB8AC3E}">
        <p14:creationId xmlns:p14="http://schemas.microsoft.com/office/powerpoint/2010/main" val="25448619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0995D-101D-D449-FF6F-B1D0181F1D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E96200-32B2-CC63-EF31-9E1F2239B753}"/>
              </a:ext>
            </a:extLst>
          </p:cNvPr>
          <p:cNvSpPr>
            <a:spLocks noGrp="1"/>
          </p:cNvSpPr>
          <p:nvPr>
            <p:ph type="title"/>
          </p:nvPr>
        </p:nvSpPr>
        <p:spPr/>
        <p:txBody>
          <a:bodyPr lIns="0" tIns="0" rIns="0" bIns="0" anchor="ctr">
            <a:noAutofit/>
          </a:bodyPr>
          <a:lstStyle/>
          <a:p>
            <a:r>
              <a:rPr lang="en-US" sz="8000" u="sng">
                <a:latin typeface="Lato"/>
                <a:ea typeface="Lato"/>
                <a:cs typeface="Arial"/>
              </a:rPr>
              <a:t>Upcoming Webinars</a:t>
            </a:r>
          </a:p>
        </p:txBody>
      </p:sp>
      <p:sp>
        <p:nvSpPr>
          <p:cNvPr id="4" name="TextBox 3">
            <a:extLst>
              <a:ext uri="{FF2B5EF4-FFF2-40B4-BE49-F238E27FC236}">
                <a16:creationId xmlns:a16="http://schemas.microsoft.com/office/drawing/2014/main" id="{A43479FC-97CD-9CBA-61D3-4DCD2387C4AB}"/>
              </a:ext>
            </a:extLst>
          </p:cNvPr>
          <p:cNvSpPr txBox="1"/>
          <p:nvPr/>
        </p:nvSpPr>
        <p:spPr>
          <a:xfrm>
            <a:off x="2010250" y="3723810"/>
            <a:ext cx="15429599" cy="16414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685800" indent="-685800" algn="l" rtl="0" latinLnBrk="1" hangingPunct="0">
              <a:buFont typeface="Arial"/>
              <a:buChar char="•"/>
            </a:pPr>
            <a:r>
              <a:rPr lang="en-US" b="1">
                <a:solidFill>
                  <a:schemeClr val="bg1"/>
                </a:solidFill>
                <a:cs typeface="Arial"/>
              </a:rPr>
              <a:t>June 4-7th:  National Convention in Jacksonville, FL</a:t>
            </a:r>
            <a:endParaRPr lang="en-US" sz="5000" b="1" i="0" u="none" strike="noStrike" cap="none" spc="0" normalizeH="0" baseline="0">
              <a:ln>
                <a:noFill/>
              </a:ln>
              <a:solidFill>
                <a:schemeClr val="bg1"/>
              </a:solidFill>
              <a:effectLst/>
              <a:uFillTx/>
              <a:latin typeface="+mn-lt"/>
              <a:cs typeface="Arial"/>
            </a:endParaRPr>
          </a:p>
        </p:txBody>
      </p:sp>
    </p:spTree>
    <p:extLst>
      <p:ext uri="{BB962C8B-B14F-4D97-AF65-F5344CB8AC3E}">
        <p14:creationId xmlns:p14="http://schemas.microsoft.com/office/powerpoint/2010/main" val="134546278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B8138-12EB-4E55-9D3C-55AA7022E8FC}"/>
              </a:ext>
            </a:extLst>
          </p:cNvPr>
          <p:cNvSpPr>
            <a:spLocks noGrp="1"/>
          </p:cNvSpPr>
          <p:nvPr>
            <p:ph type="title"/>
          </p:nvPr>
        </p:nvSpPr>
        <p:spPr/>
        <p:txBody>
          <a:bodyPr/>
          <a:lstStyle/>
          <a:p>
            <a:r>
              <a:rPr lang="en-US">
                <a:latin typeface="Lato" panose="020F0502020204030203" pitchFamily="34" charset="0"/>
              </a:rPr>
              <a:t>Thank You!</a:t>
            </a:r>
          </a:p>
        </p:txBody>
      </p:sp>
      <p:sp>
        <p:nvSpPr>
          <p:cNvPr id="3" name="Text Placeholder 2">
            <a:extLst>
              <a:ext uri="{FF2B5EF4-FFF2-40B4-BE49-F238E27FC236}">
                <a16:creationId xmlns:a16="http://schemas.microsoft.com/office/drawing/2014/main" id="{969BF03F-89AC-4C92-A49D-0EAC24BCA977}"/>
              </a:ext>
            </a:extLst>
          </p:cNvPr>
          <p:cNvSpPr>
            <a:spLocks noGrp="1"/>
          </p:cNvSpPr>
          <p:nvPr>
            <p:ph type="body" idx="1"/>
          </p:nvPr>
        </p:nvSpPr>
        <p:spPr>
          <a:xfrm>
            <a:off x="1778000" y="7073900"/>
            <a:ext cx="20828000" cy="1993900"/>
          </a:xfrm>
        </p:spPr>
        <p:txBody>
          <a:bodyPr>
            <a:normAutofit lnSpcReduction="10000"/>
          </a:bodyPr>
          <a:lstStyle/>
          <a:p>
            <a:r>
              <a:rPr lang="en-US">
                <a:latin typeface="Lato"/>
                <a:ea typeface="Lato"/>
                <a:cs typeface="Lato"/>
              </a:rPr>
              <a:t>Evan Clarke </a:t>
            </a:r>
            <a:endParaRPr lang="en-US">
              <a:latin typeface="Lato" panose="020F0502020204030203" pitchFamily="34" charset="0"/>
            </a:endParaRPr>
          </a:p>
          <a:p>
            <a:r>
              <a:rPr lang="en-US">
                <a:latin typeface="Lato"/>
                <a:ea typeface="Lato"/>
                <a:cs typeface="Lato"/>
              </a:rPr>
              <a:t>Senior Director of Marketing</a:t>
            </a:r>
          </a:p>
          <a:p>
            <a:r>
              <a:rPr lang="en-US">
                <a:latin typeface="Lato"/>
                <a:ea typeface="Lato"/>
                <a:cs typeface="Lato"/>
              </a:rPr>
              <a:t>Eclarke@navyleague.org</a:t>
            </a:r>
            <a:endParaRPr lang="en-US">
              <a:latin typeface="Lato" panose="020F0502020204030203" pitchFamily="34" charset="0"/>
              <a:ea typeface="Lato" panose="020F0502020204030203" pitchFamily="34" charset="0"/>
              <a:cs typeface="Lato" panose="020F0502020204030203" pitchFamily="34" charset="0"/>
            </a:endParaRPr>
          </a:p>
          <a:p>
            <a:endParaRPr lang="en-US">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71549262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B8138-12EB-4E55-9D3C-55AA7022E8FC}"/>
              </a:ext>
            </a:extLst>
          </p:cNvPr>
          <p:cNvSpPr>
            <a:spLocks noGrp="1"/>
          </p:cNvSpPr>
          <p:nvPr>
            <p:ph type="title"/>
          </p:nvPr>
        </p:nvSpPr>
        <p:spPr>
          <a:xfrm>
            <a:off x="0" y="2311079"/>
            <a:ext cx="24384000" cy="4651794"/>
          </a:xfrm>
          <a:solidFill>
            <a:schemeClr val="tx1">
              <a:alpha val="55000"/>
            </a:schemeClr>
          </a:solidFill>
        </p:spPr>
        <p:txBody>
          <a:bodyPr>
            <a:normAutofit/>
          </a:bodyPr>
          <a:lstStyle/>
          <a:p>
            <a:r>
              <a:rPr lang="en-US" sz="9600">
                <a:latin typeface="Lato"/>
                <a:ea typeface="Lato"/>
                <a:cs typeface="Lato"/>
              </a:rPr>
              <a:t>Social Media for Councils</a:t>
            </a:r>
            <a:br>
              <a:rPr lang="en-US" sz="9600">
                <a:latin typeface="Lato" panose="020F0502020204030203" pitchFamily="34" charset="0"/>
              </a:rPr>
            </a:br>
            <a:r>
              <a:rPr lang="en-US" sz="4900">
                <a:solidFill>
                  <a:schemeClr val="bg1"/>
                </a:solidFill>
                <a:latin typeface="Lato"/>
                <a:ea typeface="Lato"/>
                <a:cs typeface="Lato"/>
              </a:rPr>
              <a:t>Examples, Resouces &amp; Content Ideas for Council </a:t>
            </a:r>
            <a:endParaRPr lang="en-US">
              <a:solidFill>
                <a:schemeClr val="bg1"/>
              </a:solidFill>
              <a:latin typeface="Lato"/>
              <a:ea typeface="Lato"/>
              <a:cs typeface="Lato"/>
            </a:endParaRPr>
          </a:p>
        </p:txBody>
      </p:sp>
    </p:spTree>
    <p:extLst>
      <p:ext uri="{BB962C8B-B14F-4D97-AF65-F5344CB8AC3E}">
        <p14:creationId xmlns:p14="http://schemas.microsoft.com/office/powerpoint/2010/main" val="17904194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275BE-3E0C-028F-1C74-C421957873C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3C5864C-2C0D-B3F6-9F8F-1DAA997A924E}"/>
              </a:ext>
            </a:extLst>
          </p:cNvPr>
          <p:cNvSpPr>
            <a:spLocks noGrp="1"/>
          </p:cNvSpPr>
          <p:nvPr>
            <p:ph type="body" idx="1"/>
          </p:nvPr>
        </p:nvSpPr>
        <p:spPr>
          <a:xfrm>
            <a:off x="3158747" y="4156870"/>
            <a:ext cx="18052435" cy="5765800"/>
          </a:xfrm>
        </p:spPr>
        <p:txBody>
          <a:bodyPr/>
          <a:lstStyle/>
          <a:p>
            <a:pPr marL="571500" indent="-571500" algn="l">
              <a:buFont typeface="Arial"/>
              <a:buChar char="•"/>
            </a:pPr>
            <a:r>
              <a:rPr lang="en-US" sz="4800" dirty="0">
                <a:ea typeface="+mn-lt"/>
                <a:cs typeface="+mn-lt"/>
              </a:rPr>
              <a:t>Establish at least one people in your council who is responsible for social media</a:t>
            </a:r>
          </a:p>
          <a:p>
            <a:pPr marL="571500" indent="-571500" algn="l">
              <a:buFont typeface="Arial"/>
              <a:buChar char="•"/>
            </a:pPr>
            <a:r>
              <a:rPr lang="en-US" sz="4800" dirty="0">
                <a:ea typeface="+mn-lt"/>
                <a:cs typeface="+mn-lt"/>
              </a:rPr>
              <a:t>If you feel like running your councils Facebook or LinkedIn page is not for you, seek assistance from these places:</a:t>
            </a:r>
            <a:endParaRPr lang="en-US" sz="4800" dirty="0">
              <a:cs typeface="Arial" panose="020B0604020202020204"/>
            </a:endParaRPr>
          </a:p>
          <a:p>
            <a:pPr marL="571500" indent="-571500" algn="l">
              <a:buFont typeface="Arial"/>
              <a:buChar char="•"/>
            </a:pPr>
            <a:r>
              <a:rPr lang="en-US" sz="4800" dirty="0">
                <a:ea typeface="+mn-lt"/>
                <a:cs typeface="+mn-lt"/>
              </a:rPr>
              <a:t>Interns (Handshake.com, LinkedIn, Indeed, University Career Pages)</a:t>
            </a:r>
          </a:p>
          <a:p>
            <a:pPr marL="571500" indent="-571500" algn="l">
              <a:buFont typeface="Arial"/>
              <a:buChar char="•"/>
            </a:pPr>
            <a:r>
              <a:rPr lang="en-US" sz="4800" dirty="0">
                <a:ea typeface="+mn-lt"/>
                <a:cs typeface="+mn-lt"/>
              </a:rPr>
              <a:t>Younger Members</a:t>
            </a:r>
          </a:p>
        </p:txBody>
      </p:sp>
      <p:sp>
        <p:nvSpPr>
          <p:cNvPr id="7" name="Title 1">
            <a:extLst>
              <a:ext uri="{FF2B5EF4-FFF2-40B4-BE49-F238E27FC236}">
                <a16:creationId xmlns:a16="http://schemas.microsoft.com/office/drawing/2014/main" id="{42FCC9B0-132C-A162-31B0-BAE0FCE087AD}"/>
              </a:ext>
            </a:extLst>
          </p:cNvPr>
          <p:cNvSpPr txBox="1">
            <a:spLocks/>
          </p:cNvSpPr>
          <p:nvPr/>
        </p:nvSpPr>
        <p:spPr>
          <a:xfrm>
            <a:off x="1841500" y="11049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Autofit/>
          </a:bodyPr>
          <a:lstStyle>
            <a:lvl1pPr algn="ctr" defTabSz="825500">
              <a:defRPr sz="8400">
                <a:solidFill>
                  <a:srgbClr val="FFC000"/>
                </a:solidFill>
                <a:latin typeface="+mn-lt"/>
                <a:ea typeface="+mn-ea"/>
                <a:cs typeface="+mn-cs"/>
                <a:sym typeface="Helvetica Light"/>
              </a:defRPr>
            </a:lvl1pPr>
            <a:lvl2pPr indent="228600" algn="ctr" defTabSz="825500">
              <a:defRPr sz="11200">
                <a:latin typeface="+mn-lt"/>
                <a:ea typeface="+mn-ea"/>
                <a:cs typeface="+mn-cs"/>
                <a:sym typeface="Helvetica Light"/>
              </a:defRPr>
            </a:lvl2pPr>
            <a:lvl3pPr indent="457200" algn="ctr" defTabSz="825500">
              <a:defRPr sz="11200">
                <a:latin typeface="+mn-lt"/>
                <a:ea typeface="+mn-ea"/>
                <a:cs typeface="+mn-cs"/>
                <a:sym typeface="Helvetica Light"/>
              </a:defRPr>
            </a:lvl3pPr>
            <a:lvl4pPr indent="685800" algn="ctr" defTabSz="825500">
              <a:defRPr sz="11200">
                <a:latin typeface="+mn-lt"/>
                <a:ea typeface="+mn-ea"/>
                <a:cs typeface="+mn-cs"/>
                <a:sym typeface="Helvetica Light"/>
              </a:defRPr>
            </a:lvl4pPr>
            <a:lvl5pPr indent="914400" algn="ctr" defTabSz="825500">
              <a:defRPr sz="11200">
                <a:latin typeface="+mn-lt"/>
                <a:ea typeface="+mn-ea"/>
                <a:cs typeface="+mn-cs"/>
                <a:sym typeface="Helvetica Light"/>
              </a:defRPr>
            </a:lvl5pPr>
            <a:lvl6pPr indent="1143000" algn="ctr" defTabSz="825500">
              <a:defRPr sz="11200">
                <a:latin typeface="+mn-lt"/>
                <a:ea typeface="+mn-ea"/>
                <a:cs typeface="+mn-cs"/>
                <a:sym typeface="Helvetica Light"/>
              </a:defRPr>
            </a:lvl6pPr>
            <a:lvl7pPr indent="1371600" algn="ctr" defTabSz="825500">
              <a:defRPr sz="11200">
                <a:latin typeface="+mn-lt"/>
                <a:ea typeface="+mn-ea"/>
                <a:cs typeface="+mn-cs"/>
                <a:sym typeface="Helvetica Light"/>
              </a:defRPr>
            </a:lvl7pPr>
            <a:lvl8pPr indent="1600200" algn="ctr" defTabSz="825500">
              <a:defRPr sz="11200">
                <a:latin typeface="+mn-lt"/>
                <a:ea typeface="+mn-ea"/>
                <a:cs typeface="+mn-cs"/>
                <a:sym typeface="Helvetica Light"/>
              </a:defRPr>
            </a:lvl8pPr>
            <a:lvl9pPr indent="1828800" algn="ctr" defTabSz="825500">
              <a:defRPr sz="11200">
                <a:latin typeface="+mn-lt"/>
                <a:ea typeface="+mn-ea"/>
                <a:cs typeface="+mn-cs"/>
                <a:sym typeface="Helvetica Light"/>
              </a:defRPr>
            </a:lvl9pPr>
          </a:lstStyle>
          <a:p>
            <a:r>
              <a:rPr lang="en-US" sz="8000" dirty="0">
                <a:cs typeface="Arial"/>
              </a:rPr>
              <a:t>How should a council delegate social media?</a:t>
            </a:r>
            <a:endParaRPr lang="en-US" dirty="0"/>
          </a:p>
        </p:txBody>
      </p:sp>
    </p:spTree>
    <p:extLst>
      <p:ext uri="{BB962C8B-B14F-4D97-AF65-F5344CB8AC3E}">
        <p14:creationId xmlns:p14="http://schemas.microsoft.com/office/powerpoint/2010/main" val="131435807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39592-FD27-FA89-D1B4-105CC0298B0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D83A457-A6E9-342A-EDD7-3B05EBFCBCC3}"/>
              </a:ext>
            </a:extLst>
          </p:cNvPr>
          <p:cNvSpPr>
            <a:spLocks noGrp="1"/>
          </p:cNvSpPr>
          <p:nvPr>
            <p:ph type="body" idx="1"/>
          </p:nvPr>
        </p:nvSpPr>
        <p:spPr>
          <a:xfrm>
            <a:off x="2248598" y="3407219"/>
            <a:ext cx="20190951" cy="7240638"/>
          </a:xfrm>
        </p:spPr>
        <p:txBody>
          <a:bodyPr>
            <a:normAutofit/>
          </a:bodyPr>
          <a:lstStyle/>
          <a:p>
            <a:pPr marL="571500" indent="-571500" algn="l">
              <a:buFont typeface="Arial"/>
              <a:buChar char="•"/>
            </a:pPr>
            <a:r>
              <a:rPr lang="en-US">
                <a:ea typeface="+mn-lt"/>
                <a:cs typeface="+mn-lt"/>
              </a:rPr>
              <a:t>Introducing our Council Social Media Toolkit </a:t>
            </a:r>
          </a:p>
          <a:p>
            <a:pPr marL="571500" indent="-571500" algn="l">
              <a:buFont typeface="Arial"/>
              <a:buChar char="•"/>
            </a:pPr>
            <a:endParaRPr lang="en-US">
              <a:ea typeface="+mn-lt"/>
              <a:cs typeface="+mn-lt"/>
            </a:endParaRPr>
          </a:p>
          <a:p>
            <a:pPr algn="l"/>
            <a:r>
              <a:rPr lang="en-US">
                <a:ea typeface="+mn-lt"/>
                <a:cs typeface="+mn-lt"/>
              </a:rPr>
              <a:t>Includes:</a:t>
            </a:r>
          </a:p>
          <a:p>
            <a:pPr marL="571500" indent="-571500" algn="l">
              <a:buFont typeface="Arial"/>
              <a:buChar char="•"/>
            </a:pPr>
            <a:r>
              <a:rPr lang="en-US" sz="4800">
                <a:ea typeface="+mn-lt"/>
                <a:cs typeface="+mn-lt"/>
              </a:rPr>
              <a:t>Simple Post Ideas</a:t>
            </a:r>
            <a:endParaRPr lang="en-US">
              <a:ea typeface="+mn-lt"/>
              <a:cs typeface="+mn-lt"/>
            </a:endParaRPr>
          </a:p>
          <a:p>
            <a:pPr marL="571500" indent="-571500" algn="l">
              <a:buFont typeface="Arial"/>
              <a:buChar char="•"/>
            </a:pPr>
            <a:r>
              <a:rPr lang="en-US" sz="4800">
                <a:ea typeface="+mn-lt"/>
                <a:cs typeface="+mn-lt"/>
              </a:rPr>
              <a:t>Guidelines</a:t>
            </a:r>
          </a:p>
          <a:p>
            <a:pPr marL="571500" indent="-571500" algn="l">
              <a:buFont typeface="Arial"/>
              <a:buChar char="•"/>
            </a:pPr>
            <a:r>
              <a:rPr lang="en-US">
                <a:ea typeface="+mn-lt"/>
                <a:cs typeface="+mn-lt"/>
              </a:rPr>
              <a:t>Content Calendar</a:t>
            </a:r>
            <a:endParaRPr lang="en-US">
              <a:cs typeface="Arial" panose="020B0604020202020204"/>
            </a:endParaRPr>
          </a:p>
          <a:p>
            <a:pPr marL="571500" indent="-571500" algn="l">
              <a:buFont typeface="Arial"/>
              <a:buChar char="•"/>
            </a:pPr>
            <a:r>
              <a:rPr lang="en-US">
                <a:ea typeface="+mn-lt"/>
                <a:cs typeface="+mn-lt"/>
              </a:rPr>
              <a:t>Headquarters Graphics</a:t>
            </a:r>
          </a:p>
          <a:p>
            <a:pPr marL="571500" indent="-571500" algn="l">
              <a:buFont typeface="Arial"/>
              <a:buChar char="•"/>
            </a:pPr>
            <a:r>
              <a:rPr lang="en-US">
                <a:ea typeface="+mn-lt"/>
                <a:cs typeface="+mn-lt"/>
              </a:rPr>
              <a:t>Canva Tutorial</a:t>
            </a:r>
          </a:p>
          <a:p>
            <a:pPr marL="571500" indent="-571500" algn="l">
              <a:buFont typeface="Arial"/>
              <a:buChar char="•"/>
            </a:pPr>
            <a:r>
              <a:rPr lang="en-US">
                <a:ea typeface="+mn-lt"/>
                <a:cs typeface="+mn-lt"/>
              </a:rPr>
              <a:t>Using A.I.</a:t>
            </a:r>
          </a:p>
          <a:p>
            <a:pPr marL="571500" indent="-571500" algn="l">
              <a:buFont typeface="Arial"/>
              <a:buChar char="•"/>
            </a:pPr>
            <a:endParaRPr lang="en-US">
              <a:ea typeface="+mn-lt"/>
              <a:cs typeface="+mn-lt"/>
            </a:endParaRPr>
          </a:p>
        </p:txBody>
      </p:sp>
      <p:sp>
        <p:nvSpPr>
          <p:cNvPr id="7" name="Title 1">
            <a:extLst>
              <a:ext uri="{FF2B5EF4-FFF2-40B4-BE49-F238E27FC236}">
                <a16:creationId xmlns:a16="http://schemas.microsoft.com/office/drawing/2014/main" id="{CDB94B84-C56B-A5C5-91A9-C7EDB31143CA}"/>
              </a:ext>
            </a:extLst>
          </p:cNvPr>
          <p:cNvSpPr txBox="1">
            <a:spLocks/>
          </p:cNvSpPr>
          <p:nvPr/>
        </p:nvSpPr>
        <p:spPr>
          <a:xfrm>
            <a:off x="1841500" y="11049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Autofit/>
          </a:bodyPr>
          <a:lstStyle>
            <a:lvl1pPr algn="ctr" defTabSz="825500">
              <a:defRPr sz="8400">
                <a:solidFill>
                  <a:srgbClr val="FFC000"/>
                </a:solidFill>
                <a:latin typeface="+mn-lt"/>
                <a:ea typeface="+mn-ea"/>
                <a:cs typeface="+mn-cs"/>
                <a:sym typeface="Helvetica Light"/>
              </a:defRPr>
            </a:lvl1pPr>
            <a:lvl2pPr indent="228600" algn="ctr" defTabSz="825500">
              <a:defRPr sz="11200">
                <a:latin typeface="+mn-lt"/>
                <a:ea typeface="+mn-ea"/>
                <a:cs typeface="+mn-cs"/>
                <a:sym typeface="Helvetica Light"/>
              </a:defRPr>
            </a:lvl2pPr>
            <a:lvl3pPr indent="457200" algn="ctr" defTabSz="825500">
              <a:defRPr sz="11200">
                <a:latin typeface="+mn-lt"/>
                <a:ea typeface="+mn-ea"/>
                <a:cs typeface="+mn-cs"/>
                <a:sym typeface="Helvetica Light"/>
              </a:defRPr>
            </a:lvl3pPr>
            <a:lvl4pPr indent="685800" algn="ctr" defTabSz="825500">
              <a:defRPr sz="11200">
                <a:latin typeface="+mn-lt"/>
                <a:ea typeface="+mn-ea"/>
                <a:cs typeface="+mn-cs"/>
                <a:sym typeface="Helvetica Light"/>
              </a:defRPr>
            </a:lvl4pPr>
            <a:lvl5pPr indent="914400" algn="ctr" defTabSz="825500">
              <a:defRPr sz="11200">
                <a:latin typeface="+mn-lt"/>
                <a:ea typeface="+mn-ea"/>
                <a:cs typeface="+mn-cs"/>
                <a:sym typeface="Helvetica Light"/>
              </a:defRPr>
            </a:lvl5pPr>
            <a:lvl6pPr indent="1143000" algn="ctr" defTabSz="825500">
              <a:defRPr sz="11200">
                <a:latin typeface="+mn-lt"/>
                <a:ea typeface="+mn-ea"/>
                <a:cs typeface="+mn-cs"/>
                <a:sym typeface="Helvetica Light"/>
              </a:defRPr>
            </a:lvl6pPr>
            <a:lvl7pPr indent="1371600" algn="ctr" defTabSz="825500">
              <a:defRPr sz="11200">
                <a:latin typeface="+mn-lt"/>
                <a:ea typeface="+mn-ea"/>
                <a:cs typeface="+mn-cs"/>
                <a:sym typeface="Helvetica Light"/>
              </a:defRPr>
            </a:lvl7pPr>
            <a:lvl8pPr indent="1600200" algn="ctr" defTabSz="825500">
              <a:defRPr sz="11200">
                <a:latin typeface="+mn-lt"/>
                <a:ea typeface="+mn-ea"/>
                <a:cs typeface="+mn-cs"/>
                <a:sym typeface="Helvetica Light"/>
              </a:defRPr>
            </a:lvl8pPr>
            <a:lvl9pPr indent="1828800" algn="ctr" defTabSz="825500">
              <a:defRPr sz="11200">
                <a:latin typeface="+mn-lt"/>
                <a:ea typeface="+mn-ea"/>
                <a:cs typeface="+mn-cs"/>
                <a:sym typeface="Helvetica Light"/>
              </a:defRPr>
            </a:lvl9pPr>
          </a:lstStyle>
          <a:p>
            <a:r>
              <a:rPr lang="en-US" sz="8000">
                <a:ea typeface="+mn-lt"/>
                <a:cs typeface="+mn-lt"/>
              </a:rPr>
              <a:t>Council Resouces</a:t>
            </a:r>
            <a:endParaRPr lang="en-US"/>
          </a:p>
        </p:txBody>
      </p:sp>
    </p:spTree>
    <p:extLst>
      <p:ext uri="{BB962C8B-B14F-4D97-AF65-F5344CB8AC3E}">
        <p14:creationId xmlns:p14="http://schemas.microsoft.com/office/powerpoint/2010/main" val="56461284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9EA0F-1928-2054-D150-DABAC9DAD8C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2026421-9BCD-9A99-E8FF-70A8BB397D02}"/>
              </a:ext>
            </a:extLst>
          </p:cNvPr>
          <p:cNvSpPr>
            <a:spLocks noGrp="1"/>
          </p:cNvSpPr>
          <p:nvPr>
            <p:ph type="body" idx="1"/>
          </p:nvPr>
        </p:nvSpPr>
        <p:spPr>
          <a:xfrm>
            <a:off x="2248635" y="3407397"/>
            <a:ext cx="20190951" cy="7240638"/>
          </a:xfrm>
        </p:spPr>
        <p:txBody>
          <a:bodyPr lIns="0" tIns="0" rIns="0" bIns="0" anchor="t">
            <a:noAutofit/>
          </a:bodyPr>
          <a:lstStyle/>
          <a:p>
            <a:pPr marL="571500" indent="-571500" algn="l">
              <a:buFont typeface="Arial"/>
              <a:buChar char="•"/>
            </a:pPr>
            <a:r>
              <a:rPr lang="en-US" sz="4800">
                <a:cs typeface="Arial"/>
              </a:rPr>
              <a:t>What kind of content should councils share? </a:t>
            </a:r>
          </a:p>
          <a:p>
            <a:pPr algn="l"/>
            <a:r>
              <a:rPr lang="en-US" sz="4800">
                <a:ea typeface="+mn-lt"/>
                <a:cs typeface="+mn-lt"/>
              </a:rPr>
              <a:t>📌 Think: </a:t>
            </a:r>
            <a:r>
              <a:rPr lang="en-US" sz="4800" i="1">
                <a:ea typeface="+mn-lt"/>
                <a:cs typeface="+mn-lt"/>
              </a:rPr>
              <a:t>Local, Personal, Patriotic, Mission-Driven</a:t>
            </a:r>
            <a:endParaRPr lang="en-US" sz="4800">
              <a:ea typeface="+mn-lt"/>
              <a:cs typeface="+mn-lt"/>
            </a:endParaRPr>
          </a:p>
          <a:p>
            <a:pPr marL="571500" indent="-571500" algn="l">
              <a:buFont typeface="Arial"/>
              <a:buChar char="•"/>
            </a:pPr>
            <a:endParaRPr lang="en-US" sz="4800">
              <a:ea typeface="+mn-lt"/>
              <a:cs typeface="+mn-lt"/>
            </a:endParaRPr>
          </a:p>
          <a:p>
            <a:pPr algn="l">
              <a:buFont typeface="Arial"/>
              <a:buChar char="•"/>
            </a:pPr>
            <a:r>
              <a:rPr lang="en-US" sz="4800" b="1" i="1">
                <a:solidFill>
                  <a:srgbClr val="F6B40E"/>
                </a:solidFill>
                <a:ea typeface="+mn-lt"/>
                <a:cs typeface="+mn-lt"/>
              </a:rPr>
              <a:t>Golden Rule:</a:t>
            </a:r>
          </a:p>
          <a:p>
            <a:pPr algn="l"/>
            <a:r>
              <a:rPr lang="en-US" sz="4800">
                <a:ea typeface="+mn-lt"/>
                <a:cs typeface="+mn-lt"/>
              </a:rPr>
              <a:t>If your council is doing something that supports the sea services or your members—take a photo and post it with a short caption. That’s it! You don't have to be a marketing pro! </a:t>
            </a:r>
          </a:p>
          <a:p>
            <a:pPr algn="l"/>
            <a:endParaRPr lang="en-US" sz="4800">
              <a:ea typeface="+mn-lt"/>
              <a:cs typeface="+mn-lt"/>
            </a:endParaRPr>
          </a:p>
          <a:p>
            <a:pPr marL="571500" indent="-571500" algn="l">
              <a:buFont typeface="Arial"/>
              <a:buChar char="•"/>
            </a:pPr>
            <a:r>
              <a:rPr lang="en-US" sz="4800">
                <a:ea typeface="+mn-lt"/>
                <a:cs typeface="+mn-lt"/>
              </a:rPr>
              <a:t>Encourage members to post about your council or an event your council is hosting</a:t>
            </a:r>
          </a:p>
          <a:p>
            <a:pPr marL="571500" indent="-571500" algn="l">
              <a:buFont typeface="Arial"/>
              <a:buChar char="•"/>
            </a:pPr>
            <a:endParaRPr lang="en-US" sz="4800">
              <a:ea typeface="+mn-lt"/>
              <a:cs typeface="+mn-lt"/>
            </a:endParaRPr>
          </a:p>
          <a:p>
            <a:pPr marL="571500" indent="-571500" algn="l">
              <a:buFont typeface="Arial"/>
              <a:buChar char="•"/>
            </a:pPr>
            <a:endParaRPr lang="en-US" sz="4800">
              <a:ea typeface="+mn-lt"/>
              <a:cs typeface="+mn-lt"/>
            </a:endParaRPr>
          </a:p>
          <a:p>
            <a:pPr marL="571500" indent="-571500" algn="l">
              <a:buFont typeface="Arial"/>
              <a:buChar char="•"/>
            </a:pPr>
            <a:endParaRPr lang="en-US" sz="4800">
              <a:ea typeface="+mn-lt"/>
              <a:cs typeface="+mn-lt"/>
            </a:endParaRPr>
          </a:p>
        </p:txBody>
      </p:sp>
      <p:sp>
        <p:nvSpPr>
          <p:cNvPr id="7" name="Title 1">
            <a:extLst>
              <a:ext uri="{FF2B5EF4-FFF2-40B4-BE49-F238E27FC236}">
                <a16:creationId xmlns:a16="http://schemas.microsoft.com/office/drawing/2014/main" id="{98BE899D-057C-658E-4DE6-92855F9C2620}"/>
              </a:ext>
            </a:extLst>
          </p:cNvPr>
          <p:cNvSpPr txBox="1">
            <a:spLocks/>
          </p:cNvSpPr>
          <p:nvPr/>
        </p:nvSpPr>
        <p:spPr>
          <a:xfrm>
            <a:off x="1841500" y="11049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Autofit/>
          </a:bodyPr>
          <a:lstStyle>
            <a:lvl1pPr algn="ctr" defTabSz="825500">
              <a:defRPr sz="8400">
                <a:solidFill>
                  <a:srgbClr val="FFC000"/>
                </a:solidFill>
                <a:latin typeface="+mn-lt"/>
                <a:ea typeface="+mn-ea"/>
                <a:cs typeface="+mn-cs"/>
                <a:sym typeface="Helvetica Light"/>
              </a:defRPr>
            </a:lvl1pPr>
            <a:lvl2pPr indent="228600" algn="ctr" defTabSz="825500">
              <a:defRPr sz="11200">
                <a:latin typeface="+mn-lt"/>
                <a:ea typeface="+mn-ea"/>
                <a:cs typeface="+mn-cs"/>
                <a:sym typeface="Helvetica Light"/>
              </a:defRPr>
            </a:lvl2pPr>
            <a:lvl3pPr indent="457200" algn="ctr" defTabSz="825500">
              <a:defRPr sz="11200">
                <a:latin typeface="+mn-lt"/>
                <a:ea typeface="+mn-ea"/>
                <a:cs typeface="+mn-cs"/>
                <a:sym typeface="Helvetica Light"/>
              </a:defRPr>
            </a:lvl3pPr>
            <a:lvl4pPr indent="685800" algn="ctr" defTabSz="825500">
              <a:defRPr sz="11200">
                <a:latin typeface="+mn-lt"/>
                <a:ea typeface="+mn-ea"/>
                <a:cs typeface="+mn-cs"/>
                <a:sym typeface="Helvetica Light"/>
              </a:defRPr>
            </a:lvl4pPr>
            <a:lvl5pPr indent="914400" algn="ctr" defTabSz="825500">
              <a:defRPr sz="11200">
                <a:latin typeface="+mn-lt"/>
                <a:ea typeface="+mn-ea"/>
                <a:cs typeface="+mn-cs"/>
                <a:sym typeface="Helvetica Light"/>
              </a:defRPr>
            </a:lvl5pPr>
            <a:lvl6pPr indent="1143000" algn="ctr" defTabSz="825500">
              <a:defRPr sz="11200">
                <a:latin typeface="+mn-lt"/>
                <a:ea typeface="+mn-ea"/>
                <a:cs typeface="+mn-cs"/>
                <a:sym typeface="Helvetica Light"/>
              </a:defRPr>
            </a:lvl6pPr>
            <a:lvl7pPr indent="1371600" algn="ctr" defTabSz="825500">
              <a:defRPr sz="11200">
                <a:latin typeface="+mn-lt"/>
                <a:ea typeface="+mn-ea"/>
                <a:cs typeface="+mn-cs"/>
                <a:sym typeface="Helvetica Light"/>
              </a:defRPr>
            </a:lvl7pPr>
            <a:lvl8pPr indent="1600200" algn="ctr" defTabSz="825500">
              <a:defRPr sz="11200">
                <a:latin typeface="+mn-lt"/>
                <a:ea typeface="+mn-ea"/>
                <a:cs typeface="+mn-cs"/>
                <a:sym typeface="Helvetica Light"/>
              </a:defRPr>
            </a:lvl8pPr>
            <a:lvl9pPr indent="1828800" algn="ctr" defTabSz="825500">
              <a:defRPr sz="11200">
                <a:latin typeface="+mn-lt"/>
                <a:ea typeface="+mn-ea"/>
                <a:cs typeface="+mn-cs"/>
                <a:sym typeface="Helvetica Light"/>
              </a:defRPr>
            </a:lvl9pPr>
          </a:lstStyle>
          <a:p>
            <a:r>
              <a:rPr lang="en-US" sz="8000">
                <a:ea typeface="+mn-lt"/>
                <a:cs typeface="+mn-lt"/>
              </a:rPr>
              <a:t>What should we post?</a:t>
            </a:r>
            <a:endParaRPr lang="en-US"/>
          </a:p>
        </p:txBody>
      </p:sp>
    </p:spTree>
    <p:extLst>
      <p:ext uri="{BB962C8B-B14F-4D97-AF65-F5344CB8AC3E}">
        <p14:creationId xmlns:p14="http://schemas.microsoft.com/office/powerpoint/2010/main" val="211874614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CBA85-E49A-C89E-2F09-63898DB3C43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7AEFDEF-41F4-D66E-D1FF-9F9E8CE05A18}"/>
              </a:ext>
            </a:extLst>
          </p:cNvPr>
          <p:cNvSpPr>
            <a:spLocks noGrp="1"/>
          </p:cNvSpPr>
          <p:nvPr>
            <p:ph type="body" idx="1"/>
          </p:nvPr>
        </p:nvSpPr>
        <p:spPr>
          <a:xfrm>
            <a:off x="2248635" y="3407397"/>
            <a:ext cx="20190951" cy="7240638"/>
          </a:xfrm>
        </p:spPr>
        <p:txBody>
          <a:bodyPr lIns="0" tIns="0" rIns="0" bIns="0" anchor="t">
            <a:noAutofit/>
          </a:bodyPr>
          <a:lstStyle/>
          <a:p>
            <a:pPr marL="571500" indent="-571500" algn="l">
              <a:buFont typeface="Arial"/>
              <a:buChar char="•"/>
            </a:pPr>
            <a:r>
              <a:rPr lang="en-US" sz="4800" dirty="0">
                <a:ea typeface="+mn-lt"/>
                <a:cs typeface="+mn-lt"/>
              </a:rPr>
              <a:t>📢 You don’t always need to create content—resharing is powerful too!</a:t>
            </a:r>
          </a:p>
          <a:p>
            <a:pPr marL="571500" indent="-571500" algn="l">
              <a:buFont typeface="Arial"/>
              <a:buChar char="•"/>
            </a:pPr>
            <a:endParaRPr lang="en-US" sz="4800">
              <a:ea typeface="+mn-lt"/>
              <a:cs typeface="+mn-lt"/>
            </a:endParaRPr>
          </a:p>
          <a:p>
            <a:pPr algn="l"/>
            <a:r>
              <a:rPr lang="en-US" sz="4800" b="1" dirty="0">
                <a:ea typeface="+mn-lt"/>
                <a:cs typeface="+mn-lt"/>
              </a:rPr>
              <a:t>Follow relevant and similar pages your council is connected to:</a:t>
            </a:r>
            <a:endParaRPr lang="en-US" sz="4800" dirty="0">
              <a:ea typeface="+mn-lt"/>
              <a:cs typeface="+mn-lt"/>
            </a:endParaRPr>
          </a:p>
          <a:p>
            <a:pPr marL="685800" indent="-685800" algn="l">
              <a:buFont typeface="Arial"/>
              <a:buChar char="•"/>
            </a:pPr>
            <a:r>
              <a:rPr lang="en-US" sz="4800" dirty="0">
                <a:ea typeface="+mn-lt"/>
                <a:cs typeface="+mn-lt"/>
              </a:rPr>
              <a:t>Your adopted ship or unit </a:t>
            </a:r>
            <a:endParaRPr lang="en-US" dirty="0">
              <a:cs typeface="Arial" panose="020B0604020202020204"/>
            </a:endParaRPr>
          </a:p>
          <a:p>
            <a:pPr marL="685800" indent="-685800" algn="l">
              <a:buFont typeface="Arial"/>
              <a:buChar char="•"/>
            </a:pPr>
            <a:r>
              <a:rPr lang="en-US" sz="4800" dirty="0">
                <a:ea typeface="+mn-lt"/>
                <a:cs typeface="+mn-lt"/>
              </a:rPr>
              <a:t>Your local Sea Cadet Unit</a:t>
            </a:r>
          </a:p>
          <a:p>
            <a:pPr marL="685800" indent="-685800" algn="l">
              <a:buFont typeface="Arial"/>
              <a:buChar char="•"/>
            </a:pPr>
            <a:r>
              <a:rPr lang="en-US" sz="4800" dirty="0">
                <a:ea typeface="+mn-lt"/>
                <a:cs typeface="+mn-lt"/>
              </a:rPr>
              <a:t>Navy, Marine Corps, Coast Guard Pages</a:t>
            </a:r>
          </a:p>
          <a:p>
            <a:pPr marL="685800" indent="-685800" algn="l">
              <a:buFont typeface="Arial"/>
              <a:buChar char="•"/>
            </a:pPr>
            <a:r>
              <a:rPr lang="en-US" sz="4800" dirty="0">
                <a:ea typeface="+mn-lt"/>
                <a:cs typeface="+mn-lt"/>
              </a:rPr>
              <a:t>Local Naval Station or Command pages</a:t>
            </a:r>
          </a:p>
          <a:p>
            <a:pPr marL="685800" indent="-685800" algn="l">
              <a:buFont typeface="Arial"/>
              <a:buChar char="•"/>
            </a:pPr>
            <a:r>
              <a:rPr lang="en-US" sz="4800" dirty="0">
                <a:ea typeface="+mn-lt"/>
                <a:cs typeface="+mn-lt"/>
              </a:rPr>
              <a:t>Local community organizations</a:t>
            </a:r>
          </a:p>
          <a:p>
            <a:pPr marL="685800" indent="-685800" algn="l">
              <a:buFont typeface="Arial"/>
              <a:buChar char="•"/>
            </a:pPr>
            <a:r>
              <a:rPr lang="en-US" sz="4800" dirty="0">
                <a:ea typeface="+mn-lt"/>
                <a:cs typeface="+mn-lt"/>
              </a:rPr>
              <a:t>Navy League HQ!</a:t>
            </a:r>
          </a:p>
          <a:p>
            <a:pPr algn="l">
              <a:buFont typeface="Arial"/>
              <a:buChar char="•"/>
            </a:pPr>
            <a:endParaRPr lang="en-US" sz="4800">
              <a:ea typeface="+mn-lt"/>
              <a:cs typeface="+mn-lt"/>
            </a:endParaRPr>
          </a:p>
          <a:p>
            <a:pPr marL="571500" indent="-571500" algn="l">
              <a:buFont typeface="Arial"/>
              <a:buChar char="•"/>
            </a:pPr>
            <a:endParaRPr lang="en-US" sz="4800">
              <a:ea typeface="+mn-lt"/>
              <a:cs typeface="+mn-lt"/>
            </a:endParaRPr>
          </a:p>
        </p:txBody>
      </p:sp>
      <p:sp>
        <p:nvSpPr>
          <p:cNvPr id="7" name="Title 1">
            <a:extLst>
              <a:ext uri="{FF2B5EF4-FFF2-40B4-BE49-F238E27FC236}">
                <a16:creationId xmlns:a16="http://schemas.microsoft.com/office/drawing/2014/main" id="{54AE6B67-D6F6-21AF-4BC1-AF9CAED1281B}"/>
              </a:ext>
            </a:extLst>
          </p:cNvPr>
          <p:cNvSpPr txBox="1">
            <a:spLocks/>
          </p:cNvSpPr>
          <p:nvPr/>
        </p:nvSpPr>
        <p:spPr>
          <a:xfrm>
            <a:off x="1841500" y="11049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Autofit/>
          </a:bodyPr>
          <a:lstStyle>
            <a:lvl1pPr algn="ctr" defTabSz="825500">
              <a:defRPr sz="8400">
                <a:solidFill>
                  <a:srgbClr val="FFC000"/>
                </a:solidFill>
                <a:latin typeface="+mn-lt"/>
                <a:ea typeface="+mn-ea"/>
                <a:cs typeface="+mn-cs"/>
                <a:sym typeface="Helvetica Light"/>
              </a:defRPr>
            </a:lvl1pPr>
            <a:lvl2pPr indent="228600" algn="ctr" defTabSz="825500">
              <a:defRPr sz="11200">
                <a:latin typeface="+mn-lt"/>
                <a:ea typeface="+mn-ea"/>
                <a:cs typeface="+mn-cs"/>
                <a:sym typeface="Helvetica Light"/>
              </a:defRPr>
            </a:lvl2pPr>
            <a:lvl3pPr indent="457200" algn="ctr" defTabSz="825500">
              <a:defRPr sz="11200">
                <a:latin typeface="+mn-lt"/>
                <a:ea typeface="+mn-ea"/>
                <a:cs typeface="+mn-cs"/>
                <a:sym typeface="Helvetica Light"/>
              </a:defRPr>
            </a:lvl3pPr>
            <a:lvl4pPr indent="685800" algn="ctr" defTabSz="825500">
              <a:defRPr sz="11200">
                <a:latin typeface="+mn-lt"/>
                <a:ea typeface="+mn-ea"/>
                <a:cs typeface="+mn-cs"/>
                <a:sym typeface="Helvetica Light"/>
              </a:defRPr>
            </a:lvl4pPr>
            <a:lvl5pPr indent="914400" algn="ctr" defTabSz="825500">
              <a:defRPr sz="11200">
                <a:latin typeface="+mn-lt"/>
                <a:ea typeface="+mn-ea"/>
                <a:cs typeface="+mn-cs"/>
                <a:sym typeface="Helvetica Light"/>
              </a:defRPr>
            </a:lvl5pPr>
            <a:lvl6pPr indent="1143000" algn="ctr" defTabSz="825500">
              <a:defRPr sz="11200">
                <a:latin typeface="+mn-lt"/>
                <a:ea typeface="+mn-ea"/>
                <a:cs typeface="+mn-cs"/>
                <a:sym typeface="Helvetica Light"/>
              </a:defRPr>
            </a:lvl6pPr>
            <a:lvl7pPr indent="1371600" algn="ctr" defTabSz="825500">
              <a:defRPr sz="11200">
                <a:latin typeface="+mn-lt"/>
                <a:ea typeface="+mn-ea"/>
                <a:cs typeface="+mn-cs"/>
                <a:sym typeface="Helvetica Light"/>
              </a:defRPr>
            </a:lvl7pPr>
            <a:lvl8pPr indent="1600200" algn="ctr" defTabSz="825500">
              <a:defRPr sz="11200">
                <a:latin typeface="+mn-lt"/>
                <a:ea typeface="+mn-ea"/>
                <a:cs typeface="+mn-cs"/>
                <a:sym typeface="Helvetica Light"/>
              </a:defRPr>
            </a:lvl8pPr>
            <a:lvl9pPr indent="1828800" algn="ctr" defTabSz="825500">
              <a:defRPr sz="11200">
                <a:latin typeface="+mn-lt"/>
                <a:ea typeface="+mn-ea"/>
                <a:cs typeface="+mn-cs"/>
                <a:sym typeface="Helvetica Light"/>
              </a:defRPr>
            </a:lvl9pPr>
          </a:lstStyle>
          <a:p>
            <a:r>
              <a:rPr lang="en-US" sz="8000">
                <a:ea typeface="+mn-lt"/>
                <a:cs typeface="+mn-lt"/>
              </a:rPr>
              <a:t>What should we post?</a:t>
            </a:r>
            <a:endParaRPr lang="en-US"/>
          </a:p>
        </p:txBody>
      </p:sp>
    </p:spTree>
    <p:extLst>
      <p:ext uri="{BB962C8B-B14F-4D97-AF65-F5344CB8AC3E}">
        <p14:creationId xmlns:p14="http://schemas.microsoft.com/office/powerpoint/2010/main" val="145949509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5047A-F008-7F4A-B43B-FACD72F9FE8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49B5E9B-9875-7E84-B2AA-4A36BD206AC1}"/>
              </a:ext>
            </a:extLst>
          </p:cNvPr>
          <p:cNvSpPr>
            <a:spLocks noGrp="1"/>
          </p:cNvSpPr>
          <p:nvPr>
            <p:ph type="body" idx="1"/>
          </p:nvPr>
        </p:nvSpPr>
        <p:spPr>
          <a:xfrm>
            <a:off x="3264470" y="3955244"/>
            <a:ext cx="15975092" cy="5765800"/>
          </a:xfrm>
        </p:spPr>
        <p:txBody>
          <a:bodyPr/>
          <a:lstStyle/>
          <a:p>
            <a:pPr marL="571500" indent="-571500" algn="l">
              <a:buFont typeface="Arial"/>
              <a:buChar char="•"/>
            </a:pPr>
            <a:r>
              <a:rPr lang="en-US" sz="4800">
                <a:ea typeface="+mn-lt"/>
                <a:cs typeface="+mn-lt"/>
              </a:rPr>
              <a:t>Start with 1–2 posts per week</a:t>
            </a:r>
          </a:p>
          <a:p>
            <a:pPr marL="571500" indent="-571500" algn="l">
              <a:buFont typeface="Arial"/>
              <a:buChar char="•"/>
            </a:pPr>
            <a:r>
              <a:rPr lang="en-US" sz="4800">
                <a:ea typeface="+mn-lt"/>
                <a:cs typeface="+mn-lt"/>
              </a:rPr>
              <a:t>Prioritize consistency over perfection</a:t>
            </a:r>
          </a:p>
          <a:p>
            <a:pPr marL="571500" indent="-571500" algn="l">
              <a:buFont typeface="Arial"/>
              <a:buChar char="•"/>
            </a:pPr>
            <a:endParaRPr lang="en-US" sz="4800">
              <a:ea typeface="+mn-lt"/>
              <a:cs typeface="+mn-lt"/>
            </a:endParaRPr>
          </a:p>
        </p:txBody>
      </p:sp>
      <p:sp>
        <p:nvSpPr>
          <p:cNvPr id="7" name="Title 1">
            <a:extLst>
              <a:ext uri="{FF2B5EF4-FFF2-40B4-BE49-F238E27FC236}">
                <a16:creationId xmlns:a16="http://schemas.microsoft.com/office/drawing/2014/main" id="{A2F8F5A5-10D2-0635-4A1D-336AAEB697BF}"/>
              </a:ext>
            </a:extLst>
          </p:cNvPr>
          <p:cNvSpPr txBox="1">
            <a:spLocks/>
          </p:cNvSpPr>
          <p:nvPr/>
        </p:nvSpPr>
        <p:spPr>
          <a:xfrm>
            <a:off x="1841500" y="11049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Autofit/>
          </a:bodyPr>
          <a:lstStyle>
            <a:lvl1pPr algn="ctr" defTabSz="825500">
              <a:defRPr sz="8400">
                <a:solidFill>
                  <a:srgbClr val="FFC000"/>
                </a:solidFill>
                <a:latin typeface="+mn-lt"/>
                <a:ea typeface="+mn-ea"/>
                <a:cs typeface="+mn-cs"/>
                <a:sym typeface="Helvetica Light"/>
              </a:defRPr>
            </a:lvl1pPr>
            <a:lvl2pPr indent="228600" algn="ctr" defTabSz="825500">
              <a:defRPr sz="11200">
                <a:latin typeface="+mn-lt"/>
                <a:ea typeface="+mn-ea"/>
                <a:cs typeface="+mn-cs"/>
                <a:sym typeface="Helvetica Light"/>
              </a:defRPr>
            </a:lvl2pPr>
            <a:lvl3pPr indent="457200" algn="ctr" defTabSz="825500">
              <a:defRPr sz="11200">
                <a:latin typeface="+mn-lt"/>
                <a:ea typeface="+mn-ea"/>
                <a:cs typeface="+mn-cs"/>
                <a:sym typeface="Helvetica Light"/>
              </a:defRPr>
            </a:lvl3pPr>
            <a:lvl4pPr indent="685800" algn="ctr" defTabSz="825500">
              <a:defRPr sz="11200">
                <a:latin typeface="+mn-lt"/>
                <a:ea typeface="+mn-ea"/>
                <a:cs typeface="+mn-cs"/>
                <a:sym typeface="Helvetica Light"/>
              </a:defRPr>
            </a:lvl4pPr>
            <a:lvl5pPr indent="914400" algn="ctr" defTabSz="825500">
              <a:defRPr sz="11200">
                <a:latin typeface="+mn-lt"/>
                <a:ea typeface="+mn-ea"/>
                <a:cs typeface="+mn-cs"/>
                <a:sym typeface="Helvetica Light"/>
              </a:defRPr>
            </a:lvl5pPr>
            <a:lvl6pPr indent="1143000" algn="ctr" defTabSz="825500">
              <a:defRPr sz="11200">
                <a:latin typeface="+mn-lt"/>
                <a:ea typeface="+mn-ea"/>
                <a:cs typeface="+mn-cs"/>
                <a:sym typeface="Helvetica Light"/>
              </a:defRPr>
            </a:lvl6pPr>
            <a:lvl7pPr indent="1371600" algn="ctr" defTabSz="825500">
              <a:defRPr sz="11200">
                <a:latin typeface="+mn-lt"/>
                <a:ea typeface="+mn-ea"/>
                <a:cs typeface="+mn-cs"/>
                <a:sym typeface="Helvetica Light"/>
              </a:defRPr>
            </a:lvl7pPr>
            <a:lvl8pPr indent="1600200" algn="ctr" defTabSz="825500">
              <a:defRPr sz="11200">
                <a:latin typeface="+mn-lt"/>
                <a:ea typeface="+mn-ea"/>
                <a:cs typeface="+mn-cs"/>
                <a:sym typeface="Helvetica Light"/>
              </a:defRPr>
            </a:lvl8pPr>
            <a:lvl9pPr indent="1828800" algn="ctr" defTabSz="825500">
              <a:defRPr sz="11200">
                <a:latin typeface="+mn-lt"/>
                <a:ea typeface="+mn-ea"/>
                <a:cs typeface="+mn-cs"/>
                <a:sym typeface="Helvetica Light"/>
              </a:defRPr>
            </a:lvl9pPr>
          </a:lstStyle>
          <a:p>
            <a:r>
              <a:rPr lang="en-US" sz="8000">
                <a:ea typeface="+mn-lt"/>
                <a:cs typeface="+mn-lt"/>
              </a:rPr>
              <a:t>How Often Should We Post?</a:t>
            </a:r>
            <a:endParaRPr lang="en-US"/>
          </a:p>
        </p:txBody>
      </p:sp>
    </p:spTree>
    <p:extLst>
      <p:ext uri="{BB962C8B-B14F-4D97-AF65-F5344CB8AC3E}">
        <p14:creationId xmlns:p14="http://schemas.microsoft.com/office/powerpoint/2010/main" val="192768203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4B463-6C9F-2030-5FF4-9CA418539CA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2B063B6-B17D-E3F5-7F45-6184F3BA2B07}"/>
              </a:ext>
            </a:extLst>
          </p:cNvPr>
          <p:cNvSpPr>
            <a:spLocks noGrp="1"/>
          </p:cNvSpPr>
          <p:nvPr>
            <p:ph type="body" idx="1"/>
          </p:nvPr>
        </p:nvSpPr>
        <p:spPr>
          <a:xfrm>
            <a:off x="2428397" y="2885231"/>
            <a:ext cx="20190951" cy="7240638"/>
          </a:xfrm>
        </p:spPr>
        <p:txBody>
          <a:bodyPr lIns="0" tIns="0" rIns="0" bIns="0" anchor="t">
            <a:noAutofit/>
          </a:bodyPr>
          <a:lstStyle/>
          <a:p>
            <a:pPr marL="571500" indent="-571500" algn="l">
              <a:buFont typeface="Arial"/>
              <a:buChar char="•"/>
            </a:pPr>
            <a:endParaRPr lang="en-US" sz="4800" b="1">
              <a:ea typeface="+mn-lt"/>
              <a:cs typeface="+mn-lt"/>
            </a:endParaRPr>
          </a:p>
          <a:p>
            <a:pPr marL="571500" indent="-571500" algn="l">
              <a:buFont typeface="Arial"/>
              <a:buChar char="•"/>
            </a:pPr>
            <a:r>
              <a:rPr lang="en-US" sz="4800" b="1">
                <a:ea typeface="+mn-lt"/>
                <a:cs typeface="+mn-lt"/>
              </a:rPr>
              <a:t>Awards Posts </a:t>
            </a:r>
            <a:r>
              <a:rPr lang="en-US" sz="4800">
                <a:ea typeface="+mn-lt"/>
                <a:cs typeface="+mn-lt"/>
              </a:rPr>
              <a:t>- Theodore Roosevelt Youth Awards. Sailor of the Quarter/Year Posts. Certificate of Appreciations. </a:t>
            </a:r>
          </a:p>
          <a:p>
            <a:pPr marL="571500" indent="-571500" algn="l">
              <a:buFont typeface="Arial"/>
              <a:buChar char="•"/>
            </a:pPr>
            <a:endParaRPr lang="en-US" sz="4800">
              <a:ea typeface="+mn-lt"/>
              <a:cs typeface="+mn-lt"/>
            </a:endParaRPr>
          </a:p>
          <a:p>
            <a:pPr marL="571500" indent="-571500" algn="l">
              <a:buFont typeface="Arial"/>
              <a:buChar char="•"/>
            </a:pPr>
            <a:r>
              <a:rPr lang="en-US" sz="4800" b="1">
                <a:ea typeface="+mn-lt"/>
                <a:cs typeface="+mn-lt"/>
              </a:rPr>
              <a:t>Welcome New Members Post:</a:t>
            </a:r>
            <a:r>
              <a:rPr lang="en-US" sz="4800">
                <a:ea typeface="+mn-lt"/>
                <a:cs typeface="+mn-lt"/>
              </a:rPr>
              <a:t> Once a month, or once a quarter, welcome all your new members with a post on Facebook or LinkedIn. This simple gesture helps build a sense of community, shows appreciation, and lets your followers know your council is growing. Tag new members (if possible), invite them to introduce themselves in the comments, and remind others how they can get involved or join.</a:t>
            </a:r>
          </a:p>
          <a:p>
            <a:pPr marL="571500" indent="-571500" algn="l">
              <a:buFont typeface="Arial"/>
              <a:buChar char="•"/>
            </a:pPr>
            <a:endParaRPr lang="en-US" sz="4800">
              <a:ea typeface="+mn-lt"/>
              <a:cs typeface="+mn-lt"/>
            </a:endParaRPr>
          </a:p>
          <a:p>
            <a:pPr algn="l"/>
            <a:endParaRPr lang="en-US" sz="4800" b="1">
              <a:ea typeface="+mn-lt"/>
              <a:cs typeface="+mn-lt"/>
            </a:endParaRPr>
          </a:p>
          <a:p>
            <a:pPr marL="571500" indent="-571500" algn="l">
              <a:buFont typeface="Arial"/>
              <a:buChar char="•"/>
            </a:pPr>
            <a:endParaRPr lang="en-US" sz="4800">
              <a:ea typeface="+mn-lt"/>
              <a:cs typeface="+mn-lt"/>
            </a:endParaRPr>
          </a:p>
          <a:p>
            <a:pPr marL="571500" indent="-571500" algn="l">
              <a:buFont typeface="Arial"/>
              <a:buChar char="•"/>
            </a:pPr>
            <a:endParaRPr lang="en-US" sz="4800">
              <a:ea typeface="+mn-lt"/>
              <a:cs typeface="+mn-lt"/>
            </a:endParaRPr>
          </a:p>
          <a:p>
            <a:pPr algn="l"/>
            <a:endParaRPr lang="en-US" sz="4800">
              <a:ea typeface="+mn-lt"/>
              <a:cs typeface="+mn-lt"/>
            </a:endParaRPr>
          </a:p>
          <a:p>
            <a:pPr marL="571500" indent="-571500" algn="l">
              <a:buFont typeface="Arial"/>
              <a:buChar char="•"/>
            </a:pPr>
            <a:endParaRPr lang="en-US" sz="4800">
              <a:ea typeface="+mn-lt"/>
              <a:cs typeface="+mn-lt"/>
            </a:endParaRPr>
          </a:p>
          <a:p>
            <a:pPr marL="571500" indent="-571500" algn="l">
              <a:buFont typeface="Arial"/>
              <a:buChar char="•"/>
            </a:pPr>
            <a:endParaRPr lang="en-US" sz="4800">
              <a:ea typeface="+mn-lt"/>
              <a:cs typeface="+mn-lt"/>
            </a:endParaRPr>
          </a:p>
          <a:p>
            <a:pPr algn="l"/>
            <a:endParaRPr lang="en-US" sz="4800">
              <a:ea typeface="+mn-lt"/>
              <a:cs typeface="+mn-lt"/>
            </a:endParaRPr>
          </a:p>
          <a:p>
            <a:pPr algn="l">
              <a:buFont typeface="Arial"/>
              <a:buChar char="•"/>
            </a:pPr>
            <a:endParaRPr lang="en-US" sz="4800">
              <a:cs typeface="Arial"/>
            </a:endParaRPr>
          </a:p>
          <a:p>
            <a:pPr marL="571500" indent="-571500" algn="l">
              <a:buFont typeface="Arial"/>
              <a:buChar char="•"/>
            </a:pPr>
            <a:endParaRPr lang="en-US" sz="4800">
              <a:ea typeface="+mn-lt"/>
              <a:cs typeface="+mn-lt"/>
            </a:endParaRPr>
          </a:p>
          <a:p>
            <a:pPr marL="571500" indent="-571500" algn="l">
              <a:buFont typeface="Arial"/>
              <a:buChar char="•"/>
            </a:pPr>
            <a:endParaRPr lang="en-US" sz="4800">
              <a:ea typeface="+mn-lt"/>
              <a:cs typeface="+mn-lt"/>
            </a:endParaRPr>
          </a:p>
          <a:p>
            <a:pPr marL="571500" indent="-571500" algn="l">
              <a:buFont typeface="Arial"/>
              <a:buChar char="•"/>
            </a:pPr>
            <a:endParaRPr lang="en-US" sz="4800">
              <a:ea typeface="+mn-lt"/>
              <a:cs typeface="+mn-lt"/>
            </a:endParaRPr>
          </a:p>
        </p:txBody>
      </p:sp>
      <p:sp>
        <p:nvSpPr>
          <p:cNvPr id="7" name="Title 1">
            <a:extLst>
              <a:ext uri="{FF2B5EF4-FFF2-40B4-BE49-F238E27FC236}">
                <a16:creationId xmlns:a16="http://schemas.microsoft.com/office/drawing/2014/main" id="{73973D2B-85A2-B86C-C1B7-5D4521E39AA8}"/>
              </a:ext>
            </a:extLst>
          </p:cNvPr>
          <p:cNvSpPr txBox="1">
            <a:spLocks/>
          </p:cNvSpPr>
          <p:nvPr/>
        </p:nvSpPr>
        <p:spPr>
          <a:xfrm>
            <a:off x="1841500" y="616974"/>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Autofit/>
          </a:bodyPr>
          <a:lstStyle>
            <a:lvl1pPr algn="ctr" defTabSz="825500">
              <a:defRPr sz="8400">
                <a:solidFill>
                  <a:srgbClr val="FFC000"/>
                </a:solidFill>
                <a:latin typeface="+mn-lt"/>
                <a:ea typeface="+mn-ea"/>
                <a:cs typeface="+mn-cs"/>
                <a:sym typeface="Helvetica Light"/>
              </a:defRPr>
            </a:lvl1pPr>
            <a:lvl2pPr indent="228600" algn="ctr" defTabSz="825500">
              <a:defRPr sz="11200">
                <a:latin typeface="+mn-lt"/>
                <a:ea typeface="+mn-ea"/>
                <a:cs typeface="+mn-cs"/>
                <a:sym typeface="Helvetica Light"/>
              </a:defRPr>
            </a:lvl2pPr>
            <a:lvl3pPr indent="457200" algn="ctr" defTabSz="825500">
              <a:defRPr sz="11200">
                <a:latin typeface="+mn-lt"/>
                <a:ea typeface="+mn-ea"/>
                <a:cs typeface="+mn-cs"/>
                <a:sym typeface="Helvetica Light"/>
              </a:defRPr>
            </a:lvl3pPr>
            <a:lvl4pPr indent="685800" algn="ctr" defTabSz="825500">
              <a:defRPr sz="11200">
                <a:latin typeface="+mn-lt"/>
                <a:ea typeface="+mn-ea"/>
                <a:cs typeface="+mn-cs"/>
                <a:sym typeface="Helvetica Light"/>
              </a:defRPr>
            </a:lvl4pPr>
            <a:lvl5pPr indent="914400" algn="ctr" defTabSz="825500">
              <a:defRPr sz="11200">
                <a:latin typeface="+mn-lt"/>
                <a:ea typeface="+mn-ea"/>
                <a:cs typeface="+mn-cs"/>
                <a:sym typeface="Helvetica Light"/>
              </a:defRPr>
            </a:lvl5pPr>
            <a:lvl6pPr indent="1143000" algn="ctr" defTabSz="825500">
              <a:defRPr sz="11200">
                <a:latin typeface="+mn-lt"/>
                <a:ea typeface="+mn-ea"/>
                <a:cs typeface="+mn-cs"/>
                <a:sym typeface="Helvetica Light"/>
              </a:defRPr>
            </a:lvl6pPr>
            <a:lvl7pPr indent="1371600" algn="ctr" defTabSz="825500">
              <a:defRPr sz="11200">
                <a:latin typeface="+mn-lt"/>
                <a:ea typeface="+mn-ea"/>
                <a:cs typeface="+mn-cs"/>
                <a:sym typeface="Helvetica Light"/>
              </a:defRPr>
            </a:lvl7pPr>
            <a:lvl8pPr indent="1600200" algn="ctr" defTabSz="825500">
              <a:defRPr sz="11200">
                <a:latin typeface="+mn-lt"/>
                <a:ea typeface="+mn-ea"/>
                <a:cs typeface="+mn-cs"/>
                <a:sym typeface="Helvetica Light"/>
              </a:defRPr>
            </a:lvl8pPr>
            <a:lvl9pPr indent="1828800" algn="ctr" defTabSz="825500">
              <a:defRPr sz="11200">
                <a:latin typeface="+mn-lt"/>
                <a:ea typeface="+mn-ea"/>
                <a:cs typeface="+mn-cs"/>
                <a:sym typeface="Helvetica Light"/>
              </a:defRPr>
            </a:lvl9pPr>
          </a:lstStyle>
          <a:p>
            <a:r>
              <a:rPr lang="en-US" sz="8000">
                <a:ea typeface="+mn-lt"/>
                <a:cs typeface="+mn-lt"/>
              </a:rPr>
              <a:t>Content Ideas</a:t>
            </a:r>
            <a:endParaRPr lang="en-US"/>
          </a:p>
        </p:txBody>
      </p:sp>
    </p:spTree>
    <p:extLst>
      <p:ext uri="{BB962C8B-B14F-4D97-AF65-F5344CB8AC3E}">
        <p14:creationId xmlns:p14="http://schemas.microsoft.com/office/powerpoint/2010/main" val="406113937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077E3-383D-23B1-3B77-A3530A686CE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79329FD-49A7-A8BB-917E-2223EED31DA6}"/>
              </a:ext>
            </a:extLst>
          </p:cNvPr>
          <p:cNvSpPr>
            <a:spLocks noGrp="1"/>
          </p:cNvSpPr>
          <p:nvPr>
            <p:ph type="body" idx="1"/>
          </p:nvPr>
        </p:nvSpPr>
        <p:spPr>
          <a:xfrm>
            <a:off x="2428397" y="2885231"/>
            <a:ext cx="20190951" cy="7240638"/>
          </a:xfrm>
        </p:spPr>
        <p:txBody>
          <a:bodyPr lIns="0" tIns="0" rIns="0" bIns="0" anchor="t">
            <a:noAutofit/>
          </a:bodyPr>
          <a:lstStyle/>
          <a:p>
            <a:pPr marL="571500" indent="-571500" algn="l">
              <a:buFont typeface="Arial"/>
              <a:buChar char="•"/>
            </a:pPr>
            <a:r>
              <a:rPr lang="en-US" sz="4800" b="1">
                <a:ea typeface="+mn-lt"/>
                <a:cs typeface="+mn-lt"/>
              </a:rPr>
              <a:t>Holidays &amp; National Day Posts</a:t>
            </a:r>
          </a:p>
          <a:p>
            <a:pPr marL="571500" indent="-571500" algn="l">
              <a:buFont typeface="Arial"/>
              <a:buChar char="•"/>
            </a:pPr>
            <a:endParaRPr lang="en-US" sz="4800">
              <a:ea typeface="+mn-lt"/>
              <a:cs typeface="+mn-lt"/>
            </a:endParaRPr>
          </a:p>
          <a:p>
            <a:pPr marL="571500" indent="-571500" algn="l">
              <a:buFont typeface="Arial"/>
              <a:buChar char="•"/>
            </a:pPr>
            <a:r>
              <a:rPr lang="en-US" sz="4800" b="1">
                <a:ea typeface="+mn-lt"/>
                <a:cs typeface="+mn-lt"/>
              </a:rPr>
              <a:t>Ship Adoption Highlight Post</a:t>
            </a:r>
            <a:r>
              <a:rPr lang="en-US" sz="4800">
                <a:ea typeface="+mn-lt"/>
                <a:cs typeface="+mn-lt"/>
              </a:rPr>
              <a:t>: Let your followers know which ships or units your council has adopted and supports! If you don't have a photo from a commissioning or adoption ceremony, google the name of the ship and use a high-quality image from the internet. In the post, explain the ways in which your council supports them and how it ties into the Navy League mission and your local community.</a:t>
            </a:r>
            <a:endParaRPr lang="en-US" sz="4800">
              <a:cs typeface="Arial"/>
            </a:endParaRPr>
          </a:p>
          <a:p>
            <a:pPr marL="571500" indent="-571500" algn="l">
              <a:buFont typeface="Arial"/>
              <a:buChar char="•"/>
            </a:pPr>
            <a:endParaRPr lang="en-US" sz="4800" i="1">
              <a:ea typeface="+mn-lt"/>
              <a:cs typeface="+mn-lt"/>
            </a:endParaRPr>
          </a:p>
          <a:p>
            <a:pPr marL="571500" indent="-571500" algn="l">
              <a:buFont typeface="Arial"/>
              <a:buChar char="•"/>
            </a:pPr>
            <a:r>
              <a:rPr lang="en-US" sz="4800" i="1">
                <a:ea typeface="+mn-lt"/>
                <a:cs typeface="+mn-lt"/>
              </a:rPr>
              <a:t>"Our council is proud to support the crew of USS </a:t>
            </a:r>
            <a:r>
              <a:rPr lang="en-US" sz="4800">
                <a:ea typeface="+mn-lt"/>
                <a:cs typeface="+mn-lt"/>
              </a:rPr>
              <a:t>Minnesota (SSN 783)</a:t>
            </a:r>
            <a:r>
              <a:rPr lang="en-US" sz="4800" i="1">
                <a:ea typeface="+mn-lt"/>
                <a:cs typeface="+mn-lt"/>
              </a:rPr>
              <a:t>. We recently delivered care packages and cards from local students. Thank you for your service! ⚓</a:t>
            </a:r>
          </a:p>
          <a:p>
            <a:pPr marL="571500" indent="-571500" algn="l">
              <a:buFont typeface="Arial"/>
              <a:buChar char="•"/>
            </a:pPr>
            <a:endParaRPr lang="en-US" sz="4800">
              <a:ea typeface="+mn-lt"/>
              <a:cs typeface="+mn-lt"/>
            </a:endParaRPr>
          </a:p>
          <a:p>
            <a:pPr marL="571500" indent="-571500" algn="l">
              <a:buFont typeface="Arial"/>
              <a:buChar char="•"/>
            </a:pPr>
            <a:endParaRPr lang="en-US" sz="4800">
              <a:ea typeface="+mn-lt"/>
              <a:cs typeface="+mn-lt"/>
            </a:endParaRPr>
          </a:p>
        </p:txBody>
      </p:sp>
      <p:sp>
        <p:nvSpPr>
          <p:cNvPr id="7" name="Title 1">
            <a:extLst>
              <a:ext uri="{FF2B5EF4-FFF2-40B4-BE49-F238E27FC236}">
                <a16:creationId xmlns:a16="http://schemas.microsoft.com/office/drawing/2014/main" id="{48726B4A-0C50-EA32-D376-DDDE8918B968}"/>
              </a:ext>
            </a:extLst>
          </p:cNvPr>
          <p:cNvSpPr txBox="1">
            <a:spLocks/>
          </p:cNvSpPr>
          <p:nvPr/>
        </p:nvSpPr>
        <p:spPr>
          <a:xfrm>
            <a:off x="1841500" y="616974"/>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Autofit/>
          </a:bodyPr>
          <a:lstStyle>
            <a:lvl1pPr algn="ctr" defTabSz="825500">
              <a:defRPr sz="8400">
                <a:solidFill>
                  <a:srgbClr val="FFC000"/>
                </a:solidFill>
                <a:latin typeface="+mn-lt"/>
                <a:ea typeface="+mn-ea"/>
                <a:cs typeface="+mn-cs"/>
                <a:sym typeface="Helvetica Light"/>
              </a:defRPr>
            </a:lvl1pPr>
            <a:lvl2pPr indent="228600" algn="ctr" defTabSz="825500">
              <a:defRPr sz="11200">
                <a:latin typeface="+mn-lt"/>
                <a:ea typeface="+mn-ea"/>
                <a:cs typeface="+mn-cs"/>
                <a:sym typeface="Helvetica Light"/>
              </a:defRPr>
            </a:lvl2pPr>
            <a:lvl3pPr indent="457200" algn="ctr" defTabSz="825500">
              <a:defRPr sz="11200">
                <a:latin typeface="+mn-lt"/>
                <a:ea typeface="+mn-ea"/>
                <a:cs typeface="+mn-cs"/>
                <a:sym typeface="Helvetica Light"/>
              </a:defRPr>
            </a:lvl3pPr>
            <a:lvl4pPr indent="685800" algn="ctr" defTabSz="825500">
              <a:defRPr sz="11200">
                <a:latin typeface="+mn-lt"/>
                <a:ea typeface="+mn-ea"/>
                <a:cs typeface="+mn-cs"/>
                <a:sym typeface="Helvetica Light"/>
              </a:defRPr>
            </a:lvl4pPr>
            <a:lvl5pPr indent="914400" algn="ctr" defTabSz="825500">
              <a:defRPr sz="11200">
                <a:latin typeface="+mn-lt"/>
                <a:ea typeface="+mn-ea"/>
                <a:cs typeface="+mn-cs"/>
                <a:sym typeface="Helvetica Light"/>
              </a:defRPr>
            </a:lvl5pPr>
            <a:lvl6pPr indent="1143000" algn="ctr" defTabSz="825500">
              <a:defRPr sz="11200">
                <a:latin typeface="+mn-lt"/>
                <a:ea typeface="+mn-ea"/>
                <a:cs typeface="+mn-cs"/>
                <a:sym typeface="Helvetica Light"/>
              </a:defRPr>
            </a:lvl6pPr>
            <a:lvl7pPr indent="1371600" algn="ctr" defTabSz="825500">
              <a:defRPr sz="11200">
                <a:latin typeface="+mn-lt"/>
                <a:ea typeface="+mn-ea"/>
                <a:cs typeface="+mn-cs"/>
                <a:sym typeface="Helvetica Light"/>
              </a:defRPr>
            </a:lvl7pPr>
            <a:lvl8pPr indent="1600200" algn="ctr" defTabSz="825500">
              <a:defRPr sz="11200">
                <a:latin typeface="+mn-lt"/>
                <a:ea typeface="+mn-ea"/>
                <a:cs typeface="+mn-cs"/>
                <a:sym typeface="Helvetica Light"/>
              </a:defRPr>
            </a:lvl8pPr>
            <a:lvl9pPr indent="1828800" algn="ctr" defTabSz="825500">
              <a:defRPr sz="11200">
                <a:latin typeface="+mn-lt"/>
                <a:ea typeface="+mn-ea"/>
                <a:cs typeface="+mn-cs"/>
                <a:sym typeface="Helvetica Light"/>
              </a:defRPr>
            </a:lvl9pPr>
          </a:lstStyle>
          <a:p>
            <a:r>
              <a:rPr lang="en-US" sz="8000">
                <a:ea typeface="+mn-lt"/>
                <a:cs typeface="+mn-lt"/>
              </a:rPr>
              <a:t>Content Ideas</a:t>
            </a:r>
            <a:endParaRPr lang="en-US"/>
          </a:p>
        </p:txBody>
      </p:sp>
    </p:spTree>
    <p:extLst>
      <p:ext uri="{BB962C8B-B14F-4D97-AF65-F5344CB8AC3E}">
        <p14:creationId xmlns:p14="http://schemas.microsoft.com/office/powerpoint/2010/main" val="518065898"/>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846B315C352846A33439493B4DD92D" ma:contentTypeVersion="18" ma:contentTypeDescription="Create a new document." ma:contentTypeScope="" ma:versionID="39b5c30db1649b4dd0a68a4114eee4d7">
  <xsd:schema xmlns:xsd="http://www.w3.org/2001/XMLSchema" xmlns:xs="http://www.w3.org/2001/XMLSchema" xmlns:p="http://schemas.microsoft.com/office/2006/metadata/properties" xmlns:ns2="b694c648-76c7-43ca-8b50-1241805bd4dc" xmlns:ns3="bd4b379f-5455-4230-8a8a-c3687a2063a7" targetNamespace="http://schemas.microsoft.com/office/2006/metadata/properties" ma:root="true" ma:fieldsID="37d48f74c1fe1142eaf0ae9abd9cb227" ns2:_="" ns3:_="">
    <xsd:import namespace="b694c648-76c7-43ca-8b50-1241805bd4dc"/>
    <xsd:import namespace="bd4b379f-5455-4230-8a8a-c3687a2063a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94c648-76c7-43ca-8b50-1241805bd4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bc6cdb-bf18-412d-859b-93994680d2a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4b379f-5455-4230-8a8a-c3687a2063a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626f41a-70ba-4ec7-8927-97c7d5bbdca6}" ma:internalName="TaxCatchAll" ma:showField="CatchAllData" ma:web="bd4b379f-5455-4230-8a8a-c3687a2063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d4b379f-5455-4230-8a8a-c3687a2063a7">
      <UserInfo>
        <DisplayName>Meghan Nash</DisplayName>
        <AccountId>209</AccountId>
        <AccountType/>
      </UserInfo>
    </SharedWithUsers>
    <lcf76f155ced4ddcb4097134ff3c332f xmlns="b694c648-76c7-43ca-8b50-1241805bd4dc">
      <Terms xmlns="http://schemas.microsoft.com/office/infopath/2007/PartnerControls"/>
    </lcf76f155ced4ddcb4097134ff3c332f>
    <TaxCatchAll xmlns="bd4b379f-5455-4230-8a8a-c3687a2063a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57DC51-54A4-455B-BCFD-46D21B4E4EF6}"/>
</file>

<file path=customXml/itemProps2.xml><?xml version="1.0" encoding="utf-8"?>
<ds:datastoreItem xmlns:ds="http://schemas.openxmlformats.org/officeDocument/2006/customXml" ds:itemID="{67E04886-0516-4A43-B0D8-9385427D4C8F}">
  <ds:schemaRefs>
    <ds:schemaRef ds:uri="bd4b379f-5455-4230-8a8a-c3687a2063a7"/>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3B2CA9D-1594-4F57-99DC-D631E78055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17</Slides>
  <Notes>0</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White</vt:lpstr>
      <vt:lpstr>PowerPoint Presentation</vt:lpstr>
      <vt:lpstr>Social Media for Councils Examples, Resouces &amp; Content Ideas for Council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Upcoming Webinars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Navy League  of the United States Rear Admiral Cari Thomas, U. S. Coast Guard (retired) Executive Director Presentation to the Naval Attache Association 26 January 2017</dc:title>
  <dc:creator>Thomas, Cari</dc:creator>
  <cp:revision>18</cp:revision>
  <cp:lastPrinted>2017-01-26T15:11:30Z</cp:lastPrinted>
  <dcterms:modified xsi:type="dcterms:W3CDTF">2025-05-27T17:24:38Z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0x0101000A846B315C352846A33439493B4DD92D</vt:lpwstr>
  </property>
  <property fmtid="{D5CDD505-2E9C-101B-9397-08002B2CF9AE}" pid="3" name="Order">
    <vt:r8>100</vt:r8>
  </property>
</Properties>
</file>