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65" r:id="rId3"/>
    <p:sldId id="294" r:id="rId4"/>
    <p:sldId id="295" r:id="rId5"/>
    <p:sldId id="268" r:id="rId6"/>
    <p:sldId id="285" r:id="rId7"/>
    <p:sldId id="289" r:id="rId8"/>
    <p:sldId id="290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597718-9F69-DA1E-3DBA-38DA985A1138}" name="Veda Frye" initials="VF" userId="S::vfrye@navyleague.org::401e6b28-e4a9-440a-a831-33b1c8c659e8" providerId="AD"/>
  <p188:author id="{B0C5648D-DB1F-AAEA-D2D9-AA873B6B1AC9}" name="Anna McMullen" initials="AM" userId="S::amcmullen@navyleague.org::fe220e40-0274-4447-a79e-3d92b20a67c0" providerId="AD"/>
  <p188:author id="{F108DEA2-BDB8-B9FB-A45F-7BAC069D9390}" name="Bruno Almeida" initials="BA" userId="S::balmeida@navyleague.org::45d034b2-6f70-4fc5-abcd-4d7ab522d6ad" providerId="AD"/>
  <p188:author id="{241C85A8-1EB1-C262-0E83-845DE7110C3C}" name="Bruno Almeida" initials="BA" userId="S::BAlmeida@navyleague.org::45d034b2-6f70-4fc5-abcd-4d7ab522d6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0516F-2FDA-AE89-8FFC-7669F6FB0598}" v="6" dt="2025-11-12T14:49:02.310"/>
    <p1510:client id="{23D84395-5BFA-D201-3A5F-E92E254E9B01}" v="6" dt="2025-11-12T15:28:44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cMullen" userId="S::amcmullen@navyleague.org::fe220e40-0274-4447-a79e-3d92b20a67c0" providerId="AD" clId="Web-{7CE669F7-3497-4A8B-7AB5-A285FBA8E3A0}"/>
    <pc:docChg chg="mod addSld delSld modSld">
      <pc:chgData name="Anna McMullen" userId="S::amcmullen@navyleague.org::fe220e40-0274-4447-a79e-3d92b20a67c0" providerId="AD" clId="Web-{7CE669F7-3497-4A8B-7AB5-A285FBA8E3A0}" dt="2025-11-07T19:21:25.910" v="369" actId="20577"/>
      <pc:docMkLst>
        <pc:docMk/>
      </pc:docMkLst>
      <pc:sldChg chg="modSp modCm">
        <pc:chgData name="Anna McMullen" userId="S::amcmullen@navyleague.org::fe220e40-0274-4447-a79e-3d92b20a67c0" providerId="AD" clId="Web-{7CE669F7-3497-4A8B-7AB5-A285FBA8E3A0}" dt="2025-11-07T19:19:02.894" v="351" actId="20577"/>
        <pc:sldMkLst>
          <pc:docMk/>
          <pc:sldMk cId="2532526976" sldId="285"/>
        </pc:sldMkLst>
        <pc:spChg chg="mod">
          <ac:chgData name="Anna McMullen" userId="S::amcmullen@navyleague.org::fe220e40-0274-4447-a79e-3d92b20a67c0" providerId="AD" clId="Web-{7CE669F7-3497-4A8B-7AB5-A285FBA8E3A0}" dt="2025-11-07T19:19:02.894" v="351" actId="20577"/>
          <ac:spMkLst>
            <pc:docMk/>
            <pc:sldMk cId="2532526976" sldId="285"/>
            <ac:spMk id="5" creationId="{18416B15-D7BC-03A1-0136-23B9B1F964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McMullen" userId="S::amcmullen@navyleague.org::fe220e40-0274-4447-a79e-3d92b20a67c0" providerId="AD" clId="Web-{7CE669F7-3497-4A8B-7AB5-A285FBA8E3A0}" dt="2025-11-07T19:19:02.894" v="351" actId="20577"/>
              <pc2:cmMkLst xmlns:pc2="http://schemas.microsoft.com/office/powerpoint/2019/9/main/command">
                <pc:docMk/>
                <pc:sldMk cId="2532526976" sldId="285"/>
                <pc2:cmMk id="{FC857858-4E9B-4D06-AE7B-EF23254C1400}"/>
              </pc2:cmMkLst>
            </pc226:cmChg>
          </p:ext>
        </pc:extLst>
      </pc:sldChg>
      <pc:sldChg chg="modSp">
        <pc:chgData name="Anna McMullen" userId="S::amcmullen@navyleague.org::fe220e40-0274-4447-a79e-3d92b20a67c0" providerId="AD" clId="Web-{7CE669F7-3497-4A8B-7AB5-A285FBA8E3A0}" dt="2025-11-07T19:19:32.801" v="352" actId="20577"/>
        <pc:sldMkLst>
          <pc:docMk/>
          <pc:sldMk cId="497305312" sldId="289"/>
        </pc:sldMkLst>
        <pc:spChg chg="mod">
          <ac:chgData name="Anna McMullen" userId="S::amcmullen@navyleague.org::fe220e40-0274-4447-a79e-3d92b20a67c0" providerId="AD" clId="Web-{7CE669F7-3497-4A8B-7AB5-A285FBA8E3A0}" dt="2025-11-07T19:19:32.801" v="352" actId="20577"/>
          <ac:spMkLst>
            <pc:docMk/>
            <pc:sldMk cId="497305312" sldId="289"/>
            <ac:spMk id="5" creationId="{6FBF7FF4-D0E2-979D-2C48-0DB109ABDAE1}"/>
          </ac:spMkLst>
        </pc:spChg>
      </pc:sldChg>
      <pc:sldChg chg="modSp">
        <pc:chgData name="Anna McMullen" userId="S::amcmullen@navyleague.org::fe220e40-0274-4447-a79e-3d92b20a67c0" providerId="AD" clId="Web-{7CE669F7-3497-4A8B-7AB5-A285FBA8E3A0}" dt="2025-11-07T19:20:38.519" v="353" actId="20577"/>
        <pc:sldMkLst>
          <pc:docMk/>
          <pc:sldMk cId="2078961536" sldId="290"/>
        </pc:sldMkLst>
        <pc:spChg chg="mod">
          <ac:chgData name="Anna McMullen" userId="S::amcmullen@navyleague.org::fe220e40-0274-4447-a79e-3d92b20a67c0" providerId="AD" clId="Web-{7CE669F7-3497-4A8B-7AB5-A285FBA8E3A0}" dt="2025-11-07T19:20:38.519" v="353" actId="20577"/>
          <ac:spMkLst>
            <pc:docMk/>
            <pc:sldMk cId="2078961536" sldId="290"/>
            <ac:spMk id="5" creationId="{536C88B7-89AD-8A89-8208-08BE7EA0F3DE}"/>
          </ac:spMkLst>
        </pc:spChg>
      </pc:sldChg>
      <pc:sldChg chg="modSp">
        <pc:chgData name="Anna McMullen" userId="S::amcmullen@navyleague.org::fe220e40-0274-4447-a79e-3d92b20a67c0" providerId="AD" clId="Web-{7CE669F7-3497-4A8B-7AB5-A285FBA8E3A0}" dt="2025-11-07T19:20:48.488" v="354" actId="20577"/>
        <pc:sldMkLst>
          <pc:docMk/>
          <pc:sldMk cId="1481015905" sldId="291"/>
        </pc:sldMkLst>
        <pc:spChg chg="mod">
          <ac:chgData name="Anna McMullen" userId="S::amcmullen@navyleague.org::fe220e40-0274-4447-a79e-3d92b20a67c0" providerId="AD" clId="Web-{7CE669F7-3497-4A8B-7AB5-A285FBA8E3A0}" dt="2025-11-07T19:20:48.488" v="354" actId="20577"/>
          <ac:spMkLst>
            <pc:docMk/>
            <pc:sldMk cId="1481015905" sldId="291"/>
            <ac:spMk id="5" creationId="{F7D0068A-0938-FAF4-AE79-A70CCF63F6A4}"/>
          </ac:spMkLst>
        </pc:spChg>
      </pc:sldChg>
      <pc:sldChg chg="modSp">
        <pc:chgData name="Anna McMullen" userId="S::amcmullen@navyleague.org::fe220e40-0274-4447-a79e-3d92b20a67c0" providerId="AD" clId="Web-{7CE669F7-3497-4A8B-7AB5-A285FBA8E3A0}" dt="2025-11-07T19:21:25.910" v="369" actId="20577"/>
        <pc:sldMkLst>
          <pc:docMk/>
          <pc:sldMk cId="1529596586" sldId="292"/>
        </pc:sldMkLst>
        <pc:spChg chg="mod">
          <ac:chgData name="Anna McMullen" userId="S::amcmullen@navyleague.org::fe220e40-0274-4447-a79e-3d92b20a67c0" providerId="AD" clId="Web-{7CE669F7-3497-4A8B-7AB5-A285FBA8E3A0}" dt="2025-11-07T19:21:25.910" v="369" actId="20577"/>
          <ac:spMkLst>
            <pc:docMk/>
            <pc:sldMk cId="1529596586" sldId="292"/>
            <ac:spMk id="5" creationId="{973D7DFE-6D96-C1FF-3A9E-CD8E5CAB77A0}"/>
          </ac:spMkLst>
        </pc:spChg>
      </pc:sldChg>
      <pc:sldChg chg="modSp add del">
        <pc:chgData name="Anna McMullen" userId="S::amcmullen@navyleague.org::fe220e40-0274-4447-a79e-3d92b20a67c0" providerId="AD" clId="Web-{7CE669F7-3497-4A8B-7AB5-A285FBA8E3A0}" dt="2025-11-07T19:15:03.941" v="192" actId="1076"/>
        <pc:sldMkLst>
          <pc:docMk/>
          <pc:sldMk cId="316576475" sldId="294"/>
        </pc:sldMkLst>
        <pc:spChg chg="mod">
          <ac:chgData name="Anna McMullen" userId="S::amcmullen@navyleague.org::fe220e40-0274-4447-a79e-3d92b20a67c0" providerId="AD" clId="Web-{7CE669F7-3497-4A8B-7AB5-A285FBA8E3A0}" dt="2025-11-07T19:14:48.175" v="188" actId="1076"/>
          <ac:spMkLst>
            <pc:docMk/>
            <pc:sldMk cId="316576475" sldId="294"/>
            <ac:spMk id="2" creationId="{40B3D16C-55F2-4019-9F08-1E76FEBA762A}"/>
          </ac:spMkLst>
        </pc:spChg>
        <pc:spChg chg="mod">
          <ac:chgData name="Anna McMullen" userId="S::amcmullen@navyleague.org::fe220e40-0274-4447-a79e-3d92b20a67c0" providerId="AD" clId="Web-{7CE669F7-3497-4A8B-7AB5-A285FBA8E3A0}" dt="2025-11-07T19:15:03.941" v="192" actId="1076"/>
          <ac:spMkLst>
            <pc:docMk/>
            <pc:sldMk cId="316576475" sldId="294"/>
            <ac:spMk id="5" creationId="{1EE4FCD0-B59F-49D1-8270-233C4C8F9A22}"/>
          </ac:spMkLst>
        </pc:spChg>
      </pc:sldChg>
      <pc:sldChg chg="addSp modSp new">
        <pc:chgData name="Anna McMullen" userId="S::amcmullen@navyleague.org::fe220e40-0274-4447-a79e-3d92b20a67c0" providerId="AD" clId="Web-{7CE669F7-3497-4A8B-7AB5-A285FBA8E3A0}" dt="2025-11-07T19:16:53.394" v="260" actId="1076"/>
        <pc:sldMkLst>
          <pc:docMk/>
          <pc:sldMk cId="3136904237" sldId="295"/>
        </pc:sldMkLst>
        <pc:spChg chg="mod">
          <ac:chgData name="Anna McMullen" userId="S::amcmullen@navyleague.org::fe220e40-0274-4447-a79e-3d92b20a67c0" providerId="AD" clId="Web-{7CE669F7-3497-4A8B-7AB5-A285FBA8E3A0}" dt="2025-11-07T19:15:15.425" v="205" actId="20577"/>
          <ac:spMkLst>
            <pc:docMk/>
            <pc:sldMk cId="3136904237" sldId="295"/>
            <ac:spMk id="2" creationId="{1BAA431A-73C6-9BFF-0C94-82EEA7BBC197}"/>
          </ac:spMkLst>
        </pc:spChg>
        <pc:spChg chg="mod">
          <ac:chgData name="Anna McMullen" userId="S::amcmullen@navyleague.org::fe220e40-0274-4447-a79e-3d92b20a67c0" providerId="AD" clId="Web-{7CE669F7-3497-4A8B-7AB5-A285FBA8E3A0}" dt="2025-11-07T19:16:38.831" v="258" actId="1076"/>
          <ac:spMkLst>
            <pc:docMk/>
            <pc:sldMk cId="3136904237" sldId="295"/>
            <ac:spMk id="3" creationId="{EC86D021-DE79-FB10-1B68-265E24923C11}"/>
          </ac:spMkLst>
        </pc:spChg>
        <pc:picChg chg="add mod">
          <ac:chgData name="Anna McMullen" userId="S::amcmullen@navyleague.org::fe220e40-0274-4447-a79e-3d92b20a67c0" providerId="AD" clId="Web-{7CE669F7-3497-4A8B-7AB5-A285FBA8E3A0}" dt="2025-11-07T19:16:53.394" v="260" actId="1076"/>
          <ac:picMkLst>
            <pc:docMk/>
            <pc:sldMk cId="3136904237" sldId="295"/>
            <ac:picMk id="4" creationId="{81665EF1-F0FC-FCC8-CBF8-E04AD1A59853}"/>
          </ac:picMkLst>
        </pc:picChg>
      </pc:sldChg>
      <pc:sldMasterChg chg="addSldLayout delSldLayout">
        <pc:chgData name="Anna McMullen" userId="S::amcmullen@navyleague.org::fe220e40-0274-4447-a79e-3d92b20a67c0" providerId="AD" clId="Web-{7CE669F7-3497-4A8B-7AB5-A285FBA8E3A0}" dt="2025-11-07T19:04:54.557" v="3"/>
        <pc:sldMasterMkLst>
          <pc:docMk/>
          <pc:sldMasterMk cId="3654634315" sldId="2147483648"/>
        </pc:sldMasterMkLst>
        <pc:sldLayoutChg chg="add replId">
          <pc:chgData name="Anna McMullen" userId="S::amcmullen@navyleague.org::fe220e40-0274-4447-a79e-3d92b20a67c0" providerId="AD" clId="Web-{7CE669F7-3497-4A8B-7AB5-A285FBA8E3A0}" dt="2025-11-07T19:04:54.557" v="3"/>
          <pc:sldLayoutMkLst>
            <pc:docMk/>
            <pc:sldMasterMk cId="3654634315" sldId="2147483648"/>
            <pc:sldLayoutMk cId="2395831599" sldId="2147483671"/>
          </pc:sldLayoutMkLst>
        </pc:sldLayoutChg>
      </pc:sldMasterChg>
    </pc:docChg>
  </pc:docChgLst>
  <pc:docChgLst>
    <pc:chgData name="Anna McMullen" userId="S::amcmullen@navyleague.org::fe220e40-0274-4447-a79e-3d92b20a67c0" providerId="AD" clId="Web-{0C20516F-2FDA-AE89-8FFC-7669F6FB0598}"/>
    <pc:docChg chg="modSld">
      <pc:chgData name="Anna McMullen" userId="S::amcmullen@navyleague.org::fe220e40-0274-4447-a79e-3d92b20a67c0" providerId="AD" clId="Web-{0C20516F-2FDA-AE89-8FFC-7669F6FB0598}" dt="2025-11-12T14:33:01.826" v="0" actId="20577"/>
      <pc:docMkLst>
        <pc:docMk/>
      </pc:docMkLst>
      <pc:sldChg chg="modSp">
        <pc:chgData name="Anna McMullen" userId="S::amcmullen@navyleague.org::fe220e40-0274-4447-a79e-3d92b20a67c0" providerId="AD" clId="Web-{0C20516F-2FDA-AE89-8FFC-7669F6FB0598}" dt="2025-11-12T14:33:01.826" v="0" actId="20577"/>
        <pc:sldMkLst>
          <pc:docMk/>
          <pc:sldMk cId="497305312" sldId="289"/>
        </pc:sldMkLst>
        <pc:spChg chg="mod">
          <ac:chgData name="Anna McMullen" userId="S::amcmullen@navyleague.org::fe220e40-0274-4447-a79e-3d92b20a67c0" providerId="AD" clId="Web-{0C20516F-2FDA-AE89-8FFC-7669F6FB0598}" dt="2025-11-12T14:33:01.826" v="0" actId="20577"/>
          <ac:spMkLst>
            <pc:docMk/>
            <pc:sldMk cId="497305312" sldId="289"/>
            <ac:spMk id="5" creationId="{6FBF7FF4-D0E2-979D-2C48-0DB109ABDAE1}"/>
          </ac:spMkLst>
        </pc:spChg>
      </pc:sldChg>
    </pc:docChg>
  </pc:docChgLst>
  <pc:docChgLst>
    <pc:chgData name="Anna McMullen" userId="S::amcmullen@navyleague.org::fe220e40-0274-4447-a79e-3d92b20a67c0" providerId="AD" clId="Web-{23D84395-5BFA-D201-3A5F-E92E254E9B01}"/>
    <pc:docChg chg="modSld">
      <pc:chgData name="Anna McMullen" userId="S::amcmullen@navyleague.org::fe220e40-0274-4447-a79e-3d92b20a67c0" providerId="AD" clId="Web-{23D84395-5BFA-D201-3A5F-E92E254E9B01}" dt="2025-11-12T15:28:44.056" v="3" actId="20577"/>
      <pc:docMkLst>
        <pc:docMk/>
      </pc:docMkLst>
      <pc:sldChg chg="modSp">
        <pc:chgData name="Anna McMullen" userId="S::amcmullen@navyleague.org::fe220e40-0274-4447-a79e-3d92b20a67c0" providerId="AD" clId="Web-{23D84395-5BFA-D201-3A5F-E92E254E9B01}" dt="2025-11-12T15:28:44.056" v="3" actId="20577"/>
        <pc:sldMkLst>
          <pc:docMk/>
          <pc:sldMk cId="254486199" sldId="268"/>
        </pc:sldMkLst>
        <pc:spChg chg="mod">
          <ac:chgData name="Anna McMullen" userId="S::amcmullen@navyleague.org::fe220e40-0274-4447-a79e-3d92b20a67c0" providerId="AD" clId="Web-{23D84395-5BFA-D201-3A5F-E92E254E9B01}" dt="2025-11-12T15:28:44.056" v="3" actId="20577"/>
          <ac:spMkLst>
            <pc:docMk/>
            <pc:sldMk cId="254486199" sldId="268"/>
            <ac:spMk id="5" creationId="{1EE4FCD0-B59F-49D1-8270-233C4C8F9A22}"/>
          </ac:spMkLst>
        </pc:spChg>
      </pc:sldChg>
      <pc:sldChg chg="modSp">
        <pc:chgData name="Anna McMullen" userId="S::amcmullen@navyleague.org::fe220e40-0274-4447-a79e-3d92b20a67c0" providerId="AD" clId="Web-{23D84395-5BFA-D201-3A5F-E92E254E9B01}" dt="2025-11-12T15:26:42.572" v="1" actId="20577"/>
        <pc:sldMkLst>
          <pc:docMk/>
          <pc:sldMk cId="497305312" sldId="289"/>
        </pc:sldMkLst>
        <pc:spChg chg="mod">
          <ac:chgData name="Anna McMullen" userId="S::amcmullen@navyleague.org::fe220e40-0274-4447-a79e-3d92b20a67c0" providerId="AD" clId="Web-{23D84395-5BFA-D201-3A5F-E92E254E9B01}" dt="2025-11-12T15:26:42.572" v="1" actId="20577"/>
          <ac:spMkLst>
            <pc:docMk/>
            <pc:sldMk cId="497305312" sldId="289"/>
            <ac:spMk id="5" creationId="{6FBF7FF4-D0E2-979D-2C48-0DB109ABDAE1}"/>
          </ac:spMkLst>
        </pc:spChg>
      </pc:sldChg>
    </pc:docChg>
  </pc:docChgLst>
  <pc:docChgLst>
    <pc:chgData name="Bruno Almeida" userId="45d034b2-6f70-4fc5-abcd-4d7ab522d6ad" providerId="ADAL" clId="{1244FCE7-FD6C-4143-97C8-EAC54861EE6B}"/>
    <pc:docChg chg="undo custSel addSld delSld modSld">
      <pc:chgData name="Bruno Almeida" userId="45d034b2-6f70-4fc5-abcd-4d7ab522d6ad" providerId="ADAL" clId="{1244FCE7-FD6C-4143-97C8-EAC54861EE6B}" dt="2025-11-07T18:49:17.909" v="518" actId="33524"/>
      <pc:docMkLst>
        <pc:docMk/>
      </pc:docMkLst>
      <pc:sldChg chg="modSp mod">
        <pc:chgData name="Bruno Almeida" userId="45d034b2-6f70-4fc5-abcd-4d7ab522d6ad" providerId="ADAL" clId="{1244FCE7-FD6C-4143-97C8-EAC54861EE6B}" dt="2025-11-07T18:39:59.387" v="42" actId="20577"/>
        <pc:sldMkLst>
          <pc:docMk/>
          <pc:sldMk cId="332729379" sldId="265"/>
        </pc:sldMkLst>
        <pc:spChg chg="mod">
          <ac:chgData name="Bruno Almeida" userId="45d034b2-6f70-4fc5-abcd-4d7ab522d6ad" providerId="ADAL" clId="{1244FCE7-FD6C-4143-97C8-EAC54861EE6B}" dt="2025-11-07T18:39:59.387" v="42" actId="20577"/>
          <ac:spMkLst>
            <pc:docMk/>
            <pc:sldMk cId="332729379" sldId="265"/>
            <ac:spMk id="2" creationId="{323C24EF-D833-4E79-8BB2-D7F2DDDAFD9E}"/>
          </ac:spMkLst>
        </pc:spChg>
      </pc:sldChg>
      <pc:sldChg chg="modSp mod">
        <pc:chgData name="Bruno Almeida" userId="45d034b2-6f70-4fc5-abcd-4d7ab522d6ad" providerId="ADAL" clId="{1244FCE7-FD6C-4143-97C8-EAC54861EE6B}" dt="2025-11-07T18:47:46.178" v="303" actId="20577"/>
        <pc:sldMkLst>
          <pc:docMk/>
          <pc:sldMk cId="497305312" sldId="289"/>
        </pc:sldMkLst>
        <pc:spChg chg="mod">
          <ac:chgData name="Bruno Almeida" userId="45d034b2-6f70-4fc5-abcd-4d7ab522d6ad" providerId="ADAL" clId="{1244FCE7-FD6C-4143-97C8-EAC54861EE6B}" dt="2025-11-07T18:47:46.178" v="303" actId="20577"/>
          <ac:spMkLst>
            <pc:docMk/>
            <pc:sldMk cId="497305312" sldId="289"/>
            <ac:spMk id="5" creationId="{6FBF7FF4-D0E2-979D-2C48-0DB109ABDAE1}"/>
          </ac:spMkLst>
        </pc:spChg>
      </pc:sldChg>
      <pc:sldChg chg="modSp mod">
        <pc:chgData name="Bruno Almeida" userId="45d034b2-6f70-4fc5-abcd-4d7ab522d6ad" providerId="ADAL" clId="{1244FCE7-FD6C-4143-97C8-EAC54861EE6B}" dt="2025-11-07T18:48:35.764" v="440" actId="20577"/>
        <pc:sldMkLst>
          <pc:docMk/>
          <pc:sldMk cId="2078961536" sldId="290"/>
        </pc:sldMkLst>
        <pc:spChg chg="mod">
          <ac:chgData name="Bruno Almeida" userId="45d034b2-6f70-4fc5-abcd-4d7ab522d6ad" providerId="ADAL" clId="{1244FCE7-FD6C-4143-97C8-EAC54861EE6B}" dt="2025-11-07T18:48:00.881" v="342" actId="20577"/>
          <ac:spMkLst>
            <pc:docMk/>
            <pc:sldMk cId="2078961536" sldId="290"/>
            <ac:spMk id="2" creationId="{4FD97332-8C6C-5DC3-FC8E-A77E3D09D2BA}"/>
          </ac:spMkLst>
        </pc:spChg>
        <pc:spChg chg="mod">
          <ac:chgData name="Bruno Almeida" userId="45d034b2-6f70-4fc5-abcd-4d7ab522d6ad" providerId="ADAL" clId="{1244FCE7-FD6C-4143-97C8-EAC54861EE6B}" dt="2025-11-07T18:48:35.764" v="440" actId="20577"/>
          <ac:spMkLst>
            <pc:docMk/>
            <pc:sldMk cId="2078961536" sldId="290"/>
            <ac:spMk id="5" creationId="{536C88B7-89AD-8A89-8208-08BE7EA0F3DE}"/>
          </ac:spMkLst>
        </pc:spChg>
      </pc:sldChg>
      <pc:sldChg chg="modSp mod">
        <pc:chgData name="Bruno Almeida" userId="45d034b2-6f70-4fc5-abcd-4d7ab522d6ad" providerId="ADAL" clId="{1244FCE7-FD6C-4143-97C8-EAC54861EE6B}" dt="2025-11-07T18:49:07.202" v="517" actId="20577"/>
        <pc:sldMkLst>
          <pc:docMk/>
          <pc:sldMk cId="1481015905" sldId="291"/>
        </pc:sldMkLst>
        <pc:spChg chg="mod">
          <ac:chgData name="Bruno Almeida" userId="45d034b2-6f70-4fc5-abcd-4d7ab522d6ad" providerId="ADAL" clId="{1244FCE7-FD6C-4143-97C8-EAC54861EE6B}" dt="2025-11-07T18:49:07.202" v="517" actId="20577"/>
          <ac:spMkLst>
            <pc:docMk/>
            <pc:sldMk cId="1481015905" sldId="291"/>
            <ac:spMk id="5" creationId="{F7D0068A-0938-FAF4-AE79-A70CCF63F6A4}"/>
          </ac:spMkLst>
        </pc:spChg>
      </pc:sldChg>
      <pc:sldChg chg="modSp mod">
        <pc:chgData name="Bruno Almeida" userId="45d034b2-6f70-4fc5-abcd-4d7ab522d6ad" providerId="ADAL" clId="{1244FCE7-FD6C-4143-97C8-EAC54861EE6B}" dt="2025-11-07T18:49:17.909" v="518" actId="33524"/>
        <pc:sldMkLst>
          <pc:docMk/>
          <pc:sldMk cId="1529596586" sldId="292"/>
        </pc:sldMkLst>
        <pc:spChg chg="mod">
          <ac:chgData name="Bruno Almeida" userId="45d034b2-6f70-4fc5-abcd-4d7ab522d6ad" providerId="ADAL" clId="{1244FCE7-FD6C-4143-97C8-EAC54861EE6B}" dt="2025-11-07T18:49:17.909" v="518" actId="33524"/>
          <ac:spMkLst>
            <pc:docMk/>
            <pc:sldMk cId="1529596586" sldId="292"/>
            <ac:spMk id="5" creationId="{973D7DFE-6D96-C1FF-3A9E-CD8E5CAB77A0}"/>
          </ac:spMkLst>
        </pc:spChg>
      </pc:sldChg>
      <pc:sldChg chg="modSp add mod modCm">
        <pc:chgData name="Bruno Almeida" userId="45d034b2-6f70-4fc5-abcd-4d7ab522d6ad" providerId="ADAL" clId="{1244FCE7-FD6C-4143-97C8-EAC54861EE6B}" dt="2025-11-07T18:39:45.760" v="20" actId="20577"/>
        <pc:sldMkLst>
          <pc:docMk/>
          <pc:sldMk cId="2363595500" sldId="293"/>
        </pc:sldMkLst>
        <pc:spChg chg="mod">
          <ac:chgData name="Bruno Almeida" userId="45d034b2-6f70-4fc5-abcd-4d7ab522d6ad" providerId="ADAL" clId="{1244FCE7-FD6C-4143-97C8-EAC54861EE6B}" dt="2025-11-07T18:39:45.760" v="20" actId="20577"/>
          <ac:spMkLst>
            <pc:docMk/>
            <pc:sldMk cId="2363595500" sldId="293"/>
            <ac:spMk id="3" creationId="{E8D922FF-0BED-8175-C726-A053F71138C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uno Almeida" userId="45d034b2-6f70-4fc5-abcd-4d7ab522d6ad" providerId="ADAL" clId="{1244FCE7-FD6C-4143-97C8-EAC54861EE6B}" dt="2025-11-07T18:39:45.760" v="20" actId="20577"/>
              <pc2:cmMkLst xmlns:pc2="http://schemas.microsoft.com/office/powerpoint/2019/9/main/command">
                <pc:docMk/>
                <pc:sldMk cId="2363595500" sldId="293"/>
                <pc2:cmMk id="{18C7E5EF-AE37-41CC-A9F5-2404D754BA28}"/>
              </pc2:cmMkLst>
            </pc226:cmChg>
          </p:ext>
        </pc:extLst>
      </pc:sldChg>
    </pc:docChg>
  </pc:docChgLst>
  <pc:docChgLst>
    <pc:chgData name="Bruno Almeida" userId="S::balmeida@navyleague.org::45d034b2-6f70-4fc5-abcd-4d7ab522d6ad" providerId="AD" clId="Web-{6E2579A1-3737-D4D6-091C-C775C063853B}"/>
    <pc:docChg chg="modSld">
      <pc:chgData name="Bruno Almeida" userId="S::balmeida@navyleague.org::45d034b2-6f70-4fc5-abcd-4d7ab522d6ad" providerId="AD" clId="Web-{6E2579A1-3737-D4D6-091C-C775C063853B}" dt="2025-11-08T15:34:43.210" v="244" actId="20577"/>
      <pc:docMkLst>
        <pc:docMk/>
      </pc:docMkLst>
      <pc:sldChg chg="modSp">
        <pc:chgData name="Bruno Almeida" userId="S::balmeida@navyleague.org::45d034b2-6f70-4fc5-abcd-4d7ab522d6ad" providerId="AD" clId="Web-{6E2579A1-3737-D4D6-091C-C775C063853B}" dt="2025-11-08T15:33:36.882" v="227" actId="20577"/>
        <pc:sldMkLst>
          <pc:docMk/>
          <pc:sldMk cId="254486199" sldId="268"/>
        </pc:sldMkLst>
        <pc:spChg chg="mod">
          <ac:chgData name="Bruno Almeida" userId="S::balmeida@navyleague.org::45d034b2-6f70-4fc5-abcd-4d7ab522d6ad" providerId="AD" clId="Web-{6E2579A1-3737-D4D6-091C-C775C063853B}" dt="2025-11-08T15:33:36.882" v="227" actId="20577"/>
          <ac:spMkLst>
            <pc:docMk/>
            <pc:sldMk cId="254486199" sldId="268"/>
            <ac:spMk id="2" creationId="{40B3D16C-55F2-4019-9F08-1E76FEBA762A}"/>
          </ac:spMkLst>
        </pc:spChg>
        <pc:spChg chg="mod">
          <ac:chgData name="Bruno Almeida" userId="S::balmeida@navyleague.org::45d034b2-6f70-4fc5-abcd-4d7ab522d6ad" providerId="AD" clId="Web-{6E2579A1-3737-D4D6-091C-C775C063853B}" dt="2025-11-08T15:29:07.301" v="121" actId="20577"/>
          <ac:spMkLst>
            <pc:docMk/>
            <pc:sldMk cId="254486199" sldId="268"/>
            <ac:spMk id="5" creationId="{1EE4FCD0-B59F-49D1-8270-233C4C8F9A22}"/>
          </ac:spMkLst>
        </pc:spChg>
      </pc:sldChg>
      <pc:sldChg chg="modSp">
        <pc:chgData name="Bruno Almeida" userId="S::balmeida@navyleague.org::45d034b2-6f70-4fc5-abcd-4d7ab522d6ad" providerId="AD" clId="Web-{6E2579A1-3737-D4D6-091C-C775C063853B}" dt="2025-11-08T15:34:07.070" v="236" actId="20577"/>
        <pc:sldMkLst>
          <pc:docMk/>
          <pc:sldMk cId="2532526976" sldId="285"/>
        </pc:sldMkLst>
        <pc:spChg chg="mod">
          <ac:chgData name="Bruno Almeida" userId="S::balmeida@navyleague.org::45d034b2-6f70-4fc5-abcd-4d7ab522d6ad" providerId="AD" clId="Web-{6E2579A1-3737-D4D6-091C-C775C063853B}" dt="2025-11-08T15:34:07.070" v="236" actId="20577"/>
          <ac:spMkLst>
            <pc:docMk/>
            <pc:sldMk cId="2532526976" sldId="285"/>
            <ac:spMk id="2" creationId="{DA03F9F4-8E52-2496-B665-4BA2783B1210}"/>
          </ac:spMkLst>
        </pc:spChg>
      </pc:sldChg>
      <pc:sldChg chg="modSp">
        <pc:chgData name="Bruno Almeida" userId="S::balmeida@navyleague.org::45d034b2-6f70-4fc5-abcd-4d7ab522d6ad" providerId="AD" clId="Web-{6E2579A1-3737-D4D6-091C-C775C063853B}" dt="2025-11-08T15:30:22.318" v="145" actId="20577"/>
        <pc:sldMkLst>
          <pc:docMk/>
          <pc:sldMk cId="497305312" sldId="289"/>
        </pc:sldMkLst>
        <pc:spChg chg="mod">
          <ac:chgData name="Bruno Almeida" userId="S::balmeida@navyleague.org::45d034b2-6f70-4fc5-abcd-4d7ab522d6ad" providerId="AD" clId="Web-{6E2579A1-3737-D4D6-091C-C775C063853B}" dt="2025-11-08T15:30:22.318" v="145" actId="20577"/>
          <ac:spMkLst>
            <pc:docMk/>
            <pc:sldMk cId="497305312" sldId="289"/>
            <ac:spMk id="5" creationId="{6FBF7FF4-D0E2-979D-2C48-0DB109ABDAE1}"/>
          </ac:spMkLst>
        </pc:spChg>
      </pc:sldChg>
      <pc:sldChg chg="modSp">
        <pc:chgData name="Bruno Almeida" userId="S::balmeida@navyleague.org::45d034b2-6f70-4fc5-abcd-4d7ab522d6ad" providerId="AD" clId="Web-{6E2579A1-3737-D4D6-091C-C775C063853B}" dt="2025-11-08T15:31:50.678" v="201" actId="20577"/>
        <pc:sldMkLst>
          <pc:docMk/>
          <pc:sldMk cId="2078961536" sldId="290"/>
        </pc:sldMkLst>
        <pc:spChg chg="mod">
          <ac:chgData name="Bruno Almeida" userId="S::balmeida@navyleague.org::45d034b2-6f70-4fc5-abcd-4d7ab522d6ad" providerId="AD" clId="Web-{6E2579A1-3737-D4D6-091C-C775C063853B}" dt="2025-11-08T15:31:50.678" v="201" actId="20577"/>
          <ac:spMkLst>
            <pc:docMk/>
            <pc:sldMk cId="2078961536" sldId="290"/>
            <ac:spMk id="5" creationId="{536C88B7-89AD-8A89-8208-08BE7EA0F3DE}"/>
          </ac:spMkLst>
        </pc:spChg>
      </pc:sldChg>
      <pc:sldChg chg="modSp">
        <pc:chgData name="Bruno Almeida" userId="S::balmeida@navyleague.org::45d034b2-6f70-4fc5-abcd-4d7ab522d6ad" providerId="AD" clId="Web-{6E2579A1-3737-D4D6-091C-C775C063853B}" dt="2025-11-08T15:34:43.210" v="244" actId="20577"/>
        <pc:sldMkLst>
          <pc:docMk/>
          <pc:sldMk cId="1481015905" sldId="291"/>
        </pc:sldMkLst>
        <pc:spChg chg="mod">
          <ac:chgData name="Bruno Almeida" userId="S::balmeida@navyleague.org::45d034b2-6f70-4fc5-abcd-4d7ab522d6ad" providerId="AD" clId="Web-{6E2579A1-3737-D4D6-091C-C775C063853B}" dt="2025-11-08T15:34:43.210" v="244" actId="20577"/>
          <ac:spMkLst>
            <pc:docMk/>
            <pc:sldMk cId="1481015905" sldId="291"/>
            <ac:spMk id="2" creationId="{5FF6B3D3-C0F6-D555-ABFF-3DD0256136A0}"/>
          </ac:spMkLst>
        </pc:spChg>
        <pc:spChg chg="mod">
          <ac:chgData name="Bruno Almeida" userId="S::balmeida@navyleague.org::45d034b2-6f70-4fc5-abcd-4d7ab522d6ad" providerId="AD" clId="Web-{6E2579A1-3737-D4D6-091C-C775C063853B}" dt="2025-11-08T15:32:22.194" v="210" actId="20577"/>
          <ac:spMkLst>
            <pc:docMk/>
            <pc:sldMk cId="1481015905" sldId="291"/>
            <ac:spMk id="5" creationId="{F7D0068A-0938-FAF4-AE79-A70CCF63F6A4}"/>
          </ac:spMkLst>
        </pc:spChg>
      </pc:sldChg>
    </pc:docChg>
  </pc:docChgLst>
  <pc:docChgLst>
    <pc:chgData clId="Web-{1201C540-1EBE-4A88-5533-6AC729F7F1D4}"/>
    <pc:docChg chg="modSld">
      <pc:chgData name="" userId="" providerId="" clId="Web-{1201C540-1EBE-4A88-5533-6AC729F7F1D4}" dt="2025-11-07T21:01:17.207" v="0" actId="1076"/>
      <pc:docMkLst>
        <pc:docMk/>
      </pc:docMkLst>
      <pc:sldChg chg="modSp">
        <pc:chgData name="" userId="" providerId="" clId="Web-{1201C540-1EBE-4A88-5533-6AC729F7F1D4}" dt="2025-11-07T21:01:17.207" v="0" actId="1076"/>
        <pc:sldMkLst>
          <pc:docMk/>
          <pc:sldMk cId="332729379" sldId="265"/>
        </pc:sldMkLst>
        <pc:picChg chg="mod">
          <ac:chgData name="" userId="" providerId="" clId="Web-{1201C540-1EBE-4A88-5533-6AC729F7F1D4}" dt="2025-11-07T21:01:17.207" v="0" actId="1076"/>
          <ac:picMkLst>
            <pc:docMk/>
            <pc:sldMk cId="332729379" sldId="265"/>
            <ac:picMk id="4" creationId="{3C1D64FD-956E-4150-8987-82D274073083}"/>
          </ac:picMkLst>
        </pc:picChg>
      </pc:sldChg>
    </pc:docChg>
  </pc:docChgLst>
  <pc:docChgLst>
    <pc:chgData name="Bruno Almeida" userId="S::balmeida@navyleague.org::45d034b2-6f70-4fc5-abcd-4d7ab522d6ad" providerId="AD" clId="Web-{EE26AF25-74E7-59ED-BDB3-5B67DC1C1892}"/>
    <pc:docChg chg="modSld">
      <pc:chgData name="Bruno Almeida" userId="S::balmeida@navyleague.org::45d034b2-6f70-4fc5-abcd-4d7ab522d6ad" providerId="AD" clId="Web-{EE26AF25-74E7-59ED-BDB3-5B67DC1C1892}" dt="2025-11-07T19:31:24.569" v="420" actId="20577"/>
      <pc:docMkLst>
        <pc:docMk/>
      </pc:docMkLst>
      <pc:sldChg chg="modSp">
        <pc:chgData name="Bruno Almeida" userId="S::balmeida@navyleague.org::45d034b2-6f70-4fc5-abcd-4d7ab522d6ad" providerId="AD" clId="Web-{EE26AF25-74E7-59ED-BDB3-5B67DC1C1892}" dt="2025-11-07T19:30:48.303" v="411" actId="20577"/>
        <pc:sldMkLst>
          <pc:docMk/>
          <pc:sldMk cId="254486199" sldId="268"/>
        </pc:sldMkLst>
        <pc:spChg chg="mod">
          <ac:chgData name="Bruno Almeida" userId="S::balmeida@navyleague.org::45d034b2-6f70-4fc5-abcd-4d7ab522d6ad" providerId="AD" clId="Web-{EE26AF25-74E7-59ED-BDB3-5B67DC1C1892}" dt="2025-11-07T19:30:48.303" v="411" actId="20577"/>
          <ac:spMkLst>
            <pc:docMk/>
            <pc:sldMk cId="254486199" sldId="268"/>
            <ac:spMk id="5" creationId="{1EE4FCD0-B59F-49D1-8270-233C4C8F9A22}"/>
          </ac:spMkLst>
        </pc:spChg>
      </pc:sldChg>
      <pc:sldChg chg="modSp modCm">
        <pc:chgData name="Bruno Almeida" userId="S::balmeida@navyleague.org::45d034b2-6f70-4fc5-abcd-4d7ab522d6ad" providerId="AD" clId="Web-{EE26AF25-74E7-59ED-BDB3-5B67DC1C1892}" dt="2025-11-07T19:29:48.334" v="395" actId="20577"/>
        <pc:sldMkLst>
          <pc:docMk/>
          <pc:sldMk cId="2532526976" sldId="285"/>
        </pc:sldMkLst>
        <pc:spChg chg="mod">
          <ac:chgData name="Bruno Almeida" userId="S::balmeida@navyleague.org::45d034b2-6f70-4fc5-abcd-4d7ab522d6ad" providerId="AD" clId="Web-{EE26AF25-74E7-59ED-BDB3-5B67DC1C1892}" dt="2025-11-07T19:29:48.334" v="395" actId="20577"/>
          <ac:spMkLst>
            <pc:docMk/>
            <pc:sldMk cId="2532526976" sldId="285"/>
            <ac:spMk id="5" creationId="{18416B15-D7BC-03A1-0136-23B9B1F964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uno Almeida" userId="S::balmeida@navyleague.org::45d034b2-6f70-4fc5-abcd-4d7ab522d6ad" providerId="AD" clId="Web-{EE26AF25-74E7-59ED-BDB3-5B67DC1C1892}" dt="2025-11-07T19:29:46.881" v="394" actId="20577"/>
              <pc2:cmMkLst xmlns:pc2="http://schemas.microsoft.com/office/powerpoint/2019/9/main/command">
                <pc:docMk/>
                <pc:sldMk cId="2532526976" sldId="285"/>
                <pc2:cmMk id="{FC857858-4E9B-4D06-AE7B-EF23254C1400}"/>
              </pc2:cmMkLst>
            </pc226:cmChg>
          </p:ext>
        </pc:extLst>
      </pc:sldChg>
      <pc:sldChg chg="modSp">
        <pc:chgData name="Bruno Almeida" userId="S::balmeida@navyleague.org::45d034b2-6f70-4fc5-abcd-4d7ab522d6ad" providerId="AD" clId="Web-{EE26AF25-74E7-59ED-BDB3-5B67DC1C1892}" dt="2025-11-07T19:31:24.569" v="420" actId="20577"/>
        <pc:sldMkLst>
          <pc:docMk/>
          <pc:sldMk cId="497305312" sldId="289"/>
        </pc:sldMkLst>
        <pc:spChg chg="mod">
          <ac:chgData name="Bruno Almeida" userId="S::balmeida@navyleague.org::45d034b2-6f70-4fc5-abcd-4d7ab522d6ad" providerId="AD" clId="Web-{EE26AF25-74E7-59ED-BDB3-5B67DC1C1892}" dt="2025-11-07T19:31:24.569" v="420" actId="20577"/>
          <ac:spMkLst>
            <pc:docMk/>
            <pc:sldMk cId="497305312" sldId="289"/>
            <ac:spMk id="2" creationId="{693E841A-66CD-0D97-91D8-1D08BF6B6215}"/>
          </ac:spMkLst>
        </pc:spChg>
      </pc:sldChg>
    </pc:docChg>
  </pc:docChgLst>
  <pc:docChgLst>
    <pc:chgData name="Bruno Almeida" userId="S::balmeida@navyleague.org::45d034b2-6f70-4fc5-abcd-4d7ab522d6ad" providerId="AD" clId="Web-{A08CE725-8339-4006-1F56-BE02F3628308}"/>
    <pc:docChg chg="delSld modSld">
      <pc:chgData name="Bruno Almeida" userId="S::balmeida@navyleague.org::45d034b2-6f70-4fc5-abcd-4d7ab522d6ad" providerId="AD" clId="Web-{A08CE725-8339-4006-1F56-BE02F3628308}" dt="2025-11-07T21:03:56.334" v="492" actId="1076"/>
      <pc:docMkLst>
        <pc:docMk/>
      </pc:docMkLst>
      <pc:sldChg chg="modSp">
        <pc:chgData name="Bruno Almeida" userId="S::balmeida@navyleague.org::45d034b2-6f70-4fc5-abcd-4d7ab522d6ad" providerId="AD" clId="Web-{A08CE725-8339-4006-1F56-BE02F3628308}" dt="2025-11-07T21:03:56.334" v="492" actId="1076"/>
        <pc:sldMkLst>
          <pc:docMk/>
          <pc:sldMk cId="332729379" sldId="265"/>
        </pc:sldMkLst>
        <pc:picChg chg="mod">
          <ac:chgData name="Bruno Almeida" userId="S::balmeida@navyleague.org::45d034b2-6f70-4fc5-abcd-4d7ab522d6ad" providerId="AD" clId="Web-{A08CE725-8339-4006-1F56-BE02F3628308}" dt="2025-11-07T21:03:56.334" v="492" actId="1076"/>
          <ac:picMkLst>
            <pc:docMk/>
            <pc:sldMk cId="332729379" sldId="265"/>
            <ac:picMk id="4" creationId="{3C1D64FD-956E-4150-8987-82D274073083}"/>
          </ac:picMkLst>
        </pc:picChg>
      </pc:sldChg>
      <pc:sldChg chg="modSp">
        <pc:chgData name="Bruno Almeida" userId="S::balmeida@navyleague.org::45d034b2-6f70-4fc5-abcd-4d7ab522d6ad" providerId="AD" clId="Web-{A08CE725-8339-4006-1F56-BE02F3628308}" dt="2025-11-07T21:03:52.350" v="490" actId="20577"/>
        <pc:sldMkLst>
          <pc:docMk/>
          <pc:sldMk cId="254486199" sldId="268"/>
        </pc:sldMkLst>
        <pc:spChg chg="mod">
          <ac:chgData name="Bruno Almeida" userId="S::balmeida@navyleague.org::45d034b2-6f70-4fc5-abcd-4d7ab522d6ad" providerId="AD" clId="Web-{A08CE725-8339-4006-1F56-BE02F3628308}" dt="2025-11-07T21:03:52.350" v="490" actId="20577"/>
          <ac:spMkLst>
            <pc:docMk/>
            <pc:sldMk cId="254486199" sldId="268"/>
            <ac:spMk id="5" creationId="{1EE4FCD0-B59F-49D1-8270-233C4C8F9A22}"/>
          </ac:spMkLst>
        </pc:spChg>
      </pc:sldChg>
      <pc:sldChg chg="modSp modCm">
        <pc:chgData name="Bruno Almeida" userId="S::balmeida@navyleague.org::45d034b2-6f70-4fc5-abcd-4d7ab522d6ad" providerId="AD" clId="Web-{A08CE725-8339-4006-1F56-BE02F3628308}" dt="2025-11-07T19:59:15.604" v="472" actId="20577"/>
        <pc:sldMkLst>
          <pc:docMk/>
          <pc:sldMk cId="2532526976" sldId="285"/>
        </pc:sldMkLst>
        <pc:spChg chg="mod">
          <ac:chgData name="Bruno Almeida" userId="S::balmeida@navyleague.org::45d034b2-6f70-4fc5-abcd-4d7ab522d6ad" providerId="AD" clId="Web-{A08CE725-8339-4006-1F56-BE02F3628308}" dt="2025-11-07T19:59:15.604" v="472" actId="20577"/>
          <ac:spMkLst>
            <pc:docMk/>
            <pc:sldMk cId="2532526976" sldId="285"/>
            <ac:spMk id="5" creationId="{18416B15-D7BC-03A1-0136-23B9B1F964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uno Almeida" userId="S::balmeida@navyleague.org::45d034b2-6f70-4fc5-abcd-4d7ab522d6ad" providerId="AD" clId="Web-{A08CE725-8339-4006-1F56-BE02F3628308}" dt="2025-11-07T19:59:05.932" v="471" actId="20577"/>
              <pc2:cmMkLst xmlns:pc2="http://schemas.microsoft.com/office/powerpoint/2019/9/main/command">
                <pc:docMk/>
                <pc:sldMk cId="2532526976" sldId="285"/>
                <pc2:cmMk id="{FC857858-4E9B-4D06-AE7B-EF23254C1400}"/>
              </pc2:cmMkLst>
            </pc226:cmChg>
          </p:ext>
        </pc:extLst>
      </pc:sldChg>
      <pc:sldChg chg="modSp">
        <pc:chgData name="Bruno Almeida" userId="S::balmeida@navyleague.org::45d034b2-6f70-4fc5-abcd-4d7ab522d6ad" providerId="AD" clId="Web-{A08CE725-8339-4006-1F56-BE02F3628308}" dt="2025-11-07T19:47:54.588" v="197" actId="20577"/>
        <pc:sldMkLst>
          <pc:docMk/>
          <pc:sldMk cId="497305312" sldId="289"/>
        </pc:sldMkLst>
        <pc:spChg chg="mod">
          <ac:chgData name="Bruno Almeida" userId="S::balmeida@navyleague.org::45d034b2-6f70-4fc5-abcd-4d7ab522d6ad" providerId="AD" clId="Web-{A08CE725-8339-4006-1F56-BE02F3628308}" dt="2025-11-07T19:47:54.588" v="197" actId="20577"/>
          <ac:spMkLst>
            <pc:docMk/>
            <pc:sldMk cId="497305312" sldId="289"/>
            <ac:spMk id="5" creationId="{6FBF7FF4-D0E2-979D-2C48-0DB109ABDAE1}"/>
          </ac:spMkLst>
        </pc:spChg>
      </pc:sldChg>
      <pc:sldChg chg="modSp">
        <pc:chgData name="Bruno Almeida" userId="S::balmeida@navyleague.org::45d034b2-6f70-4fc5-abcd-4d7ab522d6ad" providerId="AD" clId="Web-{A08CE725-8339-4006-1F56-BE02F3628308}" dt="2025-11-07T19:48:00.150" v="198" actId="20577"/>
        <pc:sldMkLst>
          <pc:docMk/>
          <pc:sldMk cId="2078961536" sldId="290"/>
        </pc:sldMkLst>
        <pc:spChg chg="mod">
          <ac:chgData name="Bruno Almeida" userId="S::balmeida@navyleague.org::45d034b2-6f70-4fc5-abcd-4d7ab522d6ad" providerId="AD" clId="Web-{A08CE725-8339-4006-1F56-BE02F3628308}" dt="2025-11-07T19:33:55.089" v="25" actId="20577"/>
          <ac:spMkLst>
            <pc:docMk/>
            <pc:sldMk cId="2078961536" sldId="290"/>
            <ac:spMk id="2" creationId="{4FD97332-8C6C-5DC3-FC8E-A77E3D09D2BA}"/>
          </ac:spMkLst>
        </pc:spChg>
        <pc:spChg chg="mod">
          <ac:chgData name="Bruno Almeida" userId="S::balmeida@navyleague.org::45d034b2-6f70-4fc5-abcd-4d7ab522d6ad" providerId="AD" clId="Web-{A08CE725-8339-4006-1F56-BE02F3628308}" dt="2025-11-07T19:48:00.150" v="198" actId="20577"/>
          <ac:spMkLst>
            <pc:docMk/>
            <pc:sldMk cId="2078961536" sldId="290"/>
            <ac:spMk id="5" creationId="{536C88B7-89AD-8A89-8208-08BE7EA0F3DE}"/>
          </ac:spMkLst>
        </pc:spChg>
      </pc:sldChg>
      <pc:sldChg chg="addSp delSp modSp">
        <pc:chgData name="Bruno Almeida" userId="S::balmeida@navyleague.org::45d034b2-6f70-4fc5-abcd-4d7ab522d6ad" providerId="AD" clId="Web-{A08CE725-8339-4006-1F56-BE02F3628308}" dt="2025-11-07T21:00:18.380" v="481" actId="20577"/>
        <pc:sldMkLst>
          <pc:docMk/>
          <pc:sldMk cId="1481015905" sldId="291"/>
        </pc:sldMkLst>
        <pc:spChg chg="mod">
          <ac:chgData name="Bruno Almeida" userId="S::balmeida@navyleague.org::45d034b2-6f70-4fc5-abcd-4d7ab522d6ad" providerId="AD" clId="Web-{A08CE725-8339-4006-1F56-BE02F3628308}" dt="2025-11-07T19:57:57.868" v="466" actId="20577"/>
          <ac:spMkLst>
            <pc:docMk/>
            <pc:sldMk cId="1481015905" sldId="291"/>
            <ac:spMk id="2" creationId="{5FF6B3D3-C0F6-D555-ABFF-3DD0256136A0}"/>
          </ac:spMkLst>
        </pc:spChg>
        <pc:spChg chg="mod">
          <ac:chgData name="Bruno Almeida" userId="S::balmeida@navyleague.org::45d034b2-6f70-4fc5-abcd-4d7ab522d6ad" providerId="AD" clId="Web-{A08CE725-8339-4006-1F56-BE02F3628308}" dt="2025-11-07T21:00:18.380" v="481" actId="20577"/>
          <ac:spMkLst>
            <pc:docMk/>
            <pc:sldMk cId="1481015905" sldId="291"/>
            <ac:spMk id="5" creationId="{F7D0068A-0938-FAF4-AE79-A70CCF63F6A4}"/>
          </ac:spMkLst>
        </pc:spChg>
        <pc:picChg chg="add mod">
          <ac:chgData name="Bruno Almeida" userId="S::balmeida@navyleague.org::45d034b2-6f70-4fc5-abcd-4d7ab522d6ad" providerId="AD" clId="Web-{A08CE725-8339-4006-1F56-BE02F3628308}" dt="2025-11-07T19:40:49.334" v="71"/>
          <ac:picMkLst>
            <pc:docMk/>
            <pc:sldMk cId="1481015905" sldId="291"/>
            <ac:picMk id="3" creationId="{FF530EAD-CFE8-07C4-70D6-8FD14024EFBB}"/>
          </ac:picMkLst>
        </pc:picChg>
      </pc:sldChg>
      <pc:sldChg chg="modSp">
        <pc:chgData name="Bruno Almeida" userId="S::balmeida@navyleague.org::45d034b2-6f70-4fc5-abcd-4d7ab522d6ad" providerId="AD" clId="Web-{A08CE725-8339-4006-1F56-BE02F3628308}" dt="2025-11-07T20:49:28.294" v="479" actId="20577"/>
        <pc:sldMkLst>
          <pc:docMk/>
          <pc:sldMk cId="1529596586" sldId="292"/>
        </pc:sldMkLst>
        <pc:spChg chg="mod">
          <ac:chgData name="Bruno Almeida" userId="S::balmeida@navyleague.org::45d034b2-6f70-4fc5-abcd-4d7ab522d6ad" providerId="AD" clId="Web-{A08CE725-8339-4006-1F56-BE02F3628308}" dt="2025-11-07T20:49:28.294" v="479" actId="20577"/>
          <ac:spMkLst>
            <pc:docMk/>
            <pc:sldMk cId="1529596586" sldId="292"/>
            <ac:spMk id="5" creationId="{973D7DFE-6D96-C1FF-3A9E-CD8E5CAB77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27738-FEFF-4D69-97F4-E11FEDE007D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C84E-457F-4F36-BD52-938773806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1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C84E-457F-4F36-BD52-9387738064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2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A64C6-F3AB-C54B-D029-028E2C873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CDF8E-8AE2-E823-6136-1B87142A9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F7266-24BE-E5DF-FF35-89F0EC301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EF2D6-5B0C-37AF-4E7A-4FBCFA1B5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C84E-457F-4F36-BD52-9387738064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4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C14D2-EA16-2CF8-F72D-77AC3DF9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CDD97-1AAD-AA1D-BCEE-7A3077663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A4460-0868-2202-6933-369D5F55D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41973-1FE8-6C07-2D26-4EDFC97D7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C84E-457F-4F36-BD52-9387738064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1EDD0-B563-C181-719D-69810279E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E9731-56EB-A862-4849-4E70C112E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1C86A-B2DF-25C6-76C3-B5E29555B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E4A4F-7809-A687-25A2-05AFADA5A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C84E-457F-4F36-BD52-9387738064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7D6C-3AC3-09D2-A683-43E482221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3BD76-95C8-BF72-C753-660A2A6AA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6F110-CDF9-C7CB-0C28-5EB9BE93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10A4-FA4C-48C4-9E63-59DA9EDD7B1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27906-3EFE-FD4D-4F23-66B5A238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DEDD-2C75-6DE6-FB4C-5E236FF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52C-D762-4D35-9603-795C0277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FCF6-88A1-399B-B957-34C7687C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33061-8EFD-4FEB-0282-6896675A8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B2804-1065-BD72-2416-F5EEECA4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10A4-FA4C-48C4-9E63-59DA9EDD7B1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7AB62-0758-AD36-5B8E-EAA0C035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C8DFB-D073-263B-AB10-11DE0A7B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52C-D762-4D35-9603-795C0277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034B5-BA4C-B713-A28A-57C34DFD1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29C57-4E38-2DD7-E33B-26C78FB7A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627F6-B8C8-5284-DE0E-E7C7B948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10A4-FA4C-48C4-9E63-59DA9EDD7B1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F0BE-B044-CC0B-A921-4AE42C13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4C930-C518-D851-1D1A-78A67C2D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52C-D762-4D35-9603-795C0277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2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sheep, woman, dog&#10;&#10;Description automatically generated">
            <a:extLst>
              <a:ext uri="{FF2B5EF4-FFF2-40B4-BE49-F238E27FC236}">
                <a16:creationId xmlns:a16="http://schemas.microsoft.com/office/drawing/2014/main" id="{C9527451-5120-4B96-8B62-2C23D6FF6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155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25500" y="552450"/>
            <a:ext cx="5111750" cy="280670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 lvl="0">
              <a:defRPr sz="1800"/>
            </a:pPr>
            <a:r>
              <a:rPr lang="en-US" sz="4200"/>
              <a:t>Click to edit Master title style</a:t>
            </a:r>
            <a:endParaRPr sz="4200"/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5500" y="3422650"/>
            <a:ext cx="5111750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lang="en-US" sz="2200"/>
              <a:t>Click to edit Master text styles</a:t>
            </a:r>
          </a:p>
          <a:p>
            <a:pPr lvl="1">
              <a:defRPr sz="1800"/>
            </a:pPr>
            <a:r>
              <a:rPr lang="en-US" sz="2200"/>
              <a:t>Second level</a:t>
            </a:r>
          </a:p>
          <a:p>
            <a:pPr lvl="2">
              <a:defRPr sz="1800"/>
            </a:pPr>
            <a:r>
              <a:rPr lang="en-US" sz="2200"/>
              <a:t>Third level</a:t>
            </a:r>
          </a:p>
          <a:p>
            <a:pPr lvl="3">
              <a:defRPr sz="1800"/>
            </a:pPr>
            <a:r>
              <a:rPr lang="en-US" sz="2200"/>
              <a:t>Fourth level</a:t>
            </a:r>
          </a:p>
          <a:p>
            <a:pPr lvl="4">
              <a:defRPr sz="1800"/>
            </a:pPr>
            <a:r>
              <a:rPr lang="en-US" sz="2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3958315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sheep, woman, dog&#10;&#10;Description automatically generated">
            <a:extLst>
              <a:ext uri="{FF2B5EF4-FFF2-40B4-BE49-F238E27FC236}">
                <a16:creationId xmlns:a16="http://schemas.microsoft.com/office/drawing/2014/main" id="{C9527451-5120-4B96-8B62-2C23D6FF6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7943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sheep, dog, walking&#10;&#10;Description automatically generated">
            <a:extLst>
              <a:ext uri="{FF2B5EF4-FFF2-40B4-BE49-F238E27FC236}">
                <a16:creationId xmlns:a16="http://schemas.microsoft.com/office/drawing/2014/main" id="{BE902DC9-BDB6-4950-AA17-125FAAEDD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5">
            <a:extLst>
              <a:ext uri="{FF2B5EF4-FFF2-40B4-BE49-F238E27FC236}">
                <a16:creationId xmlns:a16="http://schemas.microsoft.com/office/drawing/2014/main" id="{E87D51D1-2B6D-4C86-852A-43F2D9AF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lang="en-US" sz="5600"/>
              <a:t>Click to edit Master title style</a:t>
            </a:r>
            <a:endParaRPr sz="5600"/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6805DC18-5BF8-4918-AE69-92815293BA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solidFill>
                  <a:schemeClr val="bg1"/>
                </a:solidFill>
              </a:defRPr>
            </a:lvl1pPr>
            <a:lvl2pPr marL="0" indent="114300" algn="ctr">
              <a:spcBef>
                <a:spcPts val="0"/>
              </a:spcBef>
              <a:buSzTx/>
              <a:buNone/>
              <a:defRPr sz="2200">
                <a:solidFill>
                  <a:schemeClr val="bg1"/>
                </a:solidFill>
              </a:defRPr>
            </a:lvl2pPr>
            <a:lvl3pPr marL="0" indent="228600" algn="ctr">
              <a:spcBef>
                <a:spcPts val="0"/>
              </a:spcBef>
              <a:buSzTx/>
              <a:buNone/>
              <a:defRPr sz="2200">
                <a:solidFill>
                  <a:schemeClr val="bg1"/>
                </a:solidFill>
              </a:defRPr>
            </a:lvl3pPr>
            <a:lvl4pPr marL="0" indent="342900" algn="ctr">
              <a:spcBef>
                <a:spcPts val="0"/>
              </a:spcBef>
              <a:buSzTx/>
              <a:buNone/>
              <a:defRPr sz="2200">
                <a:solidFill>
                  <a:schemeClr val="bg1"/>
                </a:solidFill>
              </a:defRPr>
            </a:lvl4pPr>
            <a:lvl5pPr marL="0" indent="457200" algn="ctr">
              <a:spcBef>
                <a:spcPts val="0"/>
              </a:spcBef>
              <a:buSz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>
              <a:defRPr sz="1800"/>
            </a:pPr>
            <a:r>
              <a:rPr lang="en-US" sz="2200"/>
              <a:t>Subtext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53123881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lang="en-US" sz="5600"/>
              <a:t>Click to edit Master title style</a:t>
            </a:r>
            <a:endParaRPr sz="560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solidFill>
                  <a:schemeClr val="tx1"/>
                </a:solidFill>
              </a:defRPr>
            </a:lvl1pPr>
            <a:lvl2pPr marL="0" indent="114300" algn="ctr">
              <a:spcBef>
                <a:spcPts val="0"/>
              </a:spcBef>
              <a:buSzTx/>
              <a:buNone/>
              <a:defRPr sz="2200">
                <a:solidFill>
                  <a:schemeClr val="tx1"/>
                </a:solidFill>
              </a:defRPr>
            </a:lvl2pPr>
            <a:lvl3pPr marL="0" indent="228600" algn="ctr">
              <a:spcBef>
                <a:spcPts val="0"/>
              </a:spcBef>
              <a:buSzTx/>
              <a:buNone/>
              <a:defRPr sz="2200">
                <a:solidFill>
                  <a:schemeClr val="tx1"/>
                </a:solidFill>
              </a:defRPr>
            </a:lvl3pPr>
            <a:lvl4pPr marL="0" indent="342900" algn="ctr">
              <a:spcBef>
                <a:spcPts val="0"/>
              </a:spcBef>
              <a:buSzTx/>
              <a:buNone/>
              <a:defRPr sz="2200">
                <a:solidFill>
                  <a:schemeClr val="tx1"/>
                </a:solidFill>
              </a:defRPr>
            </a:lvl4pPr>
            <a:lvl5pPr marL="0" indent="457200" algn="ctr">
              <a:spcBef>
                <a:spcPts val="0"/>
              </a:spcBef>
              <a:buSzTx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>
              <a:defRPr sz="1800"/>
            </a:pPr>
            <a:r>
              <a:rPr lang="en-US" sz="2200"/>
              <a:t>Click to edit Master text styles</a:t>
            </a:r>
          </a:p>
          <a:p>
            <a:pPr lvl="1">
              <a:defRPr sz="1800"/>
            </a:pPr>
            <a:r>
              <a:rPr lang="en-US" sz="2200"/>
              <a:t>Second level</a:t>
            </a:r>
          </a:p>
          <a:p>
            <a:pPr lvl="2">
              <a:defRPr sz="1800"/>
            </a:pPr>
            <a:r>
              <a:rPr lang="en-US" sz="2200"/>
              <a:t>Third level</a:t>
            </a:r>
          </a:p>
          <a:p>
            <a:pPr lvl="3">
              <a:defRPr sz="1800"/>
            </a:pPr>
            <a:r>
              <a:rPr lang="en-US" sz="2200"/>
              <a:t>Fourth level</a:t>
            </a:r>
          </a:p>
          <a:p>
            <a:pPr lvl="4">
              <a:defRPr sz="1800"/>
            </a:pPr>
            <a:r>
              <a:rPr lang="en-US" sz="2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002634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25500" y="552450"/>
            <a:ext cx="5111750" cy="280670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 lvl="0">
              <a:defRPr sz="1800"/>
            </a:pPr>
            <a:r>
              <a:rPr lang="en-US" sz="4200"/>
              <a:t>Click to edit Master title style</a:t>
            </a:r>
            <a:endParaRPr sz="4200"/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5500" y="3422650"/>
            <a:ext cx="5111750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lang="en-US" sz="2200"/>
              <a:t>Click to edit Master text styles</a:t>
            </a:r>
          </a:p>
          <a:p>
            <a:pPr lvl="1">
              <a:defRPr sz="1800"/>
            </a:pPr>
            <a:r>
              <a:rPr lang="en-US" sz="2200"/>
              <a:t>Second level</a:t>
            </a:r>
          </a:p>
          <a:p>
            <a:pPr lvl="2">
              <a:defRPr sz="1800"/>
            </a:pPr>
            <a:r>
              <a:rPr lang="en-US" sz="2200"/>
              <a:t>Third level</a:t>
            </a:r>
          </a:p>
          <a:p>
            <a:pPr lvl="3">
              <a:defRPr sz="1800"/>
            </a:pPr>
            <a:r>
              <a:rPr lang="en-US" sz="2200"/>
              <a:t>Fourth level</a:t>
            </a:r>
          </a:p>
          <a:p>
            <a:pPr lvl="4">
              <a:defRPr sz="1800"/>
            </a:pPr>
            <a:r>
              <a:rPr lang="en-US" sz="2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85179297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00"/>
              <a:t>Click to edit Master title style</a:t>
            </a:r>
            <a:endParaRPr sz="5600"/>
          </a:p>
        </p:txBody>
      </p:sp>
    </p:spTree>
    <p:extLst>
      <p:ext uri="{BB962C8B-B14F-4D97-AF65-F5344CB8AC3E}">
        <p14:creationId xmlns:p14="http://schemas.microsoft.com/office/powerpoint/2010/main" val="155182555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00"/>
              <a:t>Click to edit Master title style</a:t>
            </a:r>
            <a:endParaRPr sz="5600"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5003800" cy="460375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2250"/>
            </a:lvl1pPr>
            <a:lvl2pPr marL="558800" indent="-279400">
              <a:spcBef>
                <a:spcPts val="2250"/>
              </a:spcBef>
              <a:defRPr sz="2250"/>
            </a:lvl2pPr>
            <a:lvl3pPr marL="838200" indent="-279400">
              <a:spcBef>
                <a:spcPts val="2250"/>
              </a:spcBef>
              <a:defRPr sz="2250"/>
            </a:lvl3pPr>
            <a:lvl4pPr marL="1117600" indent="-279400">
              <a:spcBef>
                <a:spcPts val="2250"/>
              </a:spcBef>
              <a:defRPr sz="2250"/>
            </a:lvl4pPr>
            <a:lvl5pPr marL="1397000" indent="-279400">
              <a:spcBef>
                <a:spcPts val="2250"/>
              </a:spcBef>
              <a:defRPr sz="2250"/>
            </a:lvl5pPr>
          </a:lstStyle>
          <a:p>
            <a:pPr lvl="0">
              <a:defRPr sz="1800"/>
            </a:pPr>
            <a:r>
              <a:rPr lang="en-US" sz="2250"/>
              <a:t>Click to edit Master text styles</a:t>
            </a:r>
          </a:p>
          <a:p>
            <a:pPr lvl="1">
              <a:defRPr sz="1800"/>
            </a:pPr>
            <a:r>
              <a:rPr lang="en-US" sz="2250"/>
              <a:t>Second level</a:t>
            </a:r>
          </a:p>
          <a:p>
            <a:pPr lvl="2">
              <a:defRPr sz="1800"/>
            </a:pPr>
            <a:r>
              <a:rPr lang="en-US" sz="2250"/>
              <a:t>Third level</a:t>
            </a:r>
          </a:p>
          <a:p>
            <a:pPr lvl="3">
              <a:defRPr sz="1800"/>
            </a:pPr>
            <a:r>
              <a:rPr lang="en-US" sz="2250"/>
              <a:t>Fourth level</a:t>
            </a:r>
          </a:p>
          <a:p>
            <a:pPr lvl="4">
              <a:defRPr sz="1800"/>
            </a:pPr>
            <a:r>
              <a:rPr lang="en-US" sz="2250"/>
              <a:t>Fifth level</a:t>
            </a: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37386614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B44D-12B9-000E-6850-074C528C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667DE-097E-8218-A998-CE4D7291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3AB0-A74B-E10C-1F03-6F43349E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10A4-FA4C-48C4-9E63-59DA9EDD7B1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FF4C2-ADEE-11BB-34B1-C116DBF4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B9AA-72A2-B1C9-F43F-2CBF4F16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52C-D762-4D35-9603-795C0277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54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44550" y="889000"/>
            <a:ext cx="10502900" cy="50736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600"/>
              <a:t>Click to edit Master text styles</a:t>
            </a:r>
          </a:p>
          <a:p>
            <a:pPr lvl="1">
              <a:defRPr sz="1800"/>
            </a:pPr>
            <a:r>
              <a:rPr lang="en-US" sz="2600"/>
              <a:t>Second level</a:t>
            </a:r>
          </a:p>
          <a:p>
            <a:pPr lvl="2">
              <a:defRPr sz="1800"/>
            </a:pPr>
            <a:r>
              <a:rPr lang="en-US" sz="2600"/>
              <a:t>Third level</a:t>
            </a:r>
          </a:p>
          <a:p>
            <a:pPr lvl="3">
              <a:defRPr sz="1800"/>
            </a:pPr>
            <a:r>
              <a:rPr lang="en-US" sz="2600"/>
              <a:t>Fourth level</a:t>
            </a:r>
          </a:p>
          <a:p>
            <a:pPr lvl="4">
              <a:defRPr sz="1800"/>
            </a:pPr>
            <a:r>
              <a:rPr lang="en-US" sz="2600"/>
              <a:t>Fifth level</a:t>
            </a:r>
            <a:endParaRPr sz="2600"/>
          </a:p>
        </p:txBody>
      </p:sp>
    </p:spTree>
    <p:extLst>
      <p:ext uri="{BB962C8B-B14F-4D97-AF65-F5344CB8AC3E}">
        <p14:creationId xmlns:p14="http://schemas.microsoft.com/office/powerpoint/2010/main" val="96668214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9903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4100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BFC2-BD46-A0E4-CA26-547DC4C9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8BDBE-1665-2597-159E-520B83805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83C7F-2CCD-A59A-73BF-48462FB5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10A4-FA4C-48C4-9E63-59DA9EDD7B1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042C9-FE71-B04D-B207-468BA0CC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A6E97-32C1-3CCA-CB37-5F6F7D73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52C-D762-4D35-9603-795C0277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9C47-0DB6-AFC4-3DD1-B18F5B0B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25FD-4ABA-D500-027D-E662D8F62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AE81A-20F8-6892-1E32-34F39B3C4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307F9-26F1-8023-A5ED-EEB1600D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10A4-FA4C-48C4-9E63-59DA9EDD7B1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427D5-92BB-027E-001E-233FAE7A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5B1C5-9B06-5B64-A37A-A513E645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52C-D762-4D35-9603-795C0277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5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B2A4-C2CA-E8D5-C0C9-4AB35B47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78C8A-C716-9B58-9587-D4EB70E1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58E50-06E1-1AB9-3187-4E61137E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C249F-CBE8-CF29-718D-6A70DB22B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F04EA-4A61-8B5B-D114-65B0A93E8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BF359-FD94-03D3-128F-555A5FD3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10A4-FA4C-48C4-9E63-59DA9EDD7B1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B5944-B358-F875-86C5-EF935287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5D3DF-39FD-B5F8-99B4-7F83E42E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52C-D762-4D35-9603-795C0277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E10C-F439-1FDC-8133-291091BC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7E9F1-5AD4-A3CB-AD72-730AD955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10A4-FA4C-48C4-9E63-59DA9EDD7B1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07B6B-2BED-946A-3854-D8A44374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7D8ED-9475-188F-C8DD-2CC74346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52C-D762-4D35-9603-795C0277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794590-ECF5-B2CC-7B27-1C2F6D20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10A4-FA4C-48C4-9E63-59DA9EDD7B1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363F1-E7D9-C45B-F766-5E8AF1EF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44314-459C-A593-6AD8-5657A623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52C-D762-4D35-9603-795C0277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AC18-2E81-8DD4-D7DA-DB81842E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A51E-BD48-C055-BF8C-D1BDACB18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B9D22-B0F0-23B6-DA71-04FA0B443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5FBEF-A272-2C43-539F-D81723B2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10A4-FA4C-48C4-9E63-59DA9EDD7B1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AC071-46E2-CB51-6D93-06AFE5E7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550D5-03A4-FE24-84CA-DA6E58BF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52C-D762-4D35-9603-795C0277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7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9F92-CFD6-AE35-AD7E-8353D629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984A6-BBF1-581E-630E-44806D84E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D4A90-308D-C39B-6996-506A873B0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AF447-640C-D540-EC87-6E528D53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10A4-FA4C-48C4-9E63-59DA9EDD7B1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8390E-7F9C-C4E2-0C5F-A5C67B5E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52686-5648-9C44-8CFE-96568CC2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52C-D762-4D35-9603-795C0277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4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4.jpeg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jpe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82E23-7B0F-3D6B-583C-6A5067DD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ED57F-85BC-B190-C6CD-D5C8EE52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0D4E-71AD-70A5-9465-9111FEFDD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1710A4-FA4C-48C4-9E63-59DA9EDD7B1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B5063-0680-CC2B-7EF3-907092C09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962DD-F842-FD70-D0CA-E48EB132C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1F052C-D762-4D35-9603-795C0277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3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529C"/>
            </a:gs>
            <a:gs pos="100000">
              <a:srgbClr val="0541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pic>
        <p:nvPicPr>
          <p:cNvPr id="6" name="Picture 5" descr="A picture containing outdoor, person, man, holding&#10;&#10;Description automatically generated">
            <a:extLst>
              <a:ext uri="{FF2B5EF4-FFF2-40B4-BE49-F238E27FC236}">
                <a16:creationId xmlns:a16="http://schemas.microsoft.com/office/drawing/2014/main" id="{16FC353E-1534-4DA4-AB74-5C89651FF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685" y="6381748"/>
            <a:ext cx="1491916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88361-D6B4-4116-996C-39E652437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3515" y="6381750"/>
            <a:ext cx="1738486" cy="476250"/>
          </a:xfrm>
          <a:prstGeom prst="rect">
            <a:avLst/>
          </a:prstGeom>
        </p:spPr>
      </p:pic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1E1F3E6-E92F-442B-97EF-323CC6B5A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81749"/>
            <a:ext cx="2003759" cy="476250"/>
          </a:xfrm>
          <a:prstGeom prst="rect">
            <a:avLst/>
          </a:prstGeom>
        </p:spPr>
      </p:pic>
      <p:pic>
        <p:nvPicPr>
          <p:cNvPr id="11" name="Picture 10" descr="A group of people standing in a grassy field&#10;&#10;Description automatically generated">
            <a:extLst>
              <a:ext uri="{FF2B5EF4-FFF2-40B4-BE49-F238E27FC236}">
                <a16:creationId xmlns:a16="http://schemas.microsoft.com/office/drawing/2014/main" id="{19EE0112-7113-4AE1-92E3-D5A85DD9F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5832" y="6381751"/>
            <a:ext cx="2447683" cy="476250"/>
          </a:xfrm>
          <a:prstGeom prst="rect">
            <a:avLst/>
          </a:prstGeom>
        </p:spPr>
      </p:pic>
      <p:pic>
        <p:nvPicPr>
          <p:cNvPr id="13" name="Picture 12" descr="A person wearing a red hat&#10;&#10;Description automatically generated">
            <a:extLst>
              <a:ext uri="{FF2B5EF4-FFF2-40B4-BE49-F238E27FC236}">
                <a16:creationId xmlns:a16="http://schemas.microsoft.com/office/drawing/2014/main" id="{1639363E-9F29-4817-B1A4-89FB9FC96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299" y="6381748"/>
            <a:ext cx="1272268" cy="476250"/>
          </a:xfrm>
          <a:prstGeom prst="rect">
            <a:avLst/>
          </a:prstGeom>
        </p:spPr>
      </p:pic>
      <p:pic>
        <p:nvPicPr>
          <p:cNvPr id="15" name="Picture 14" descr="A group of people looking at a phone&#10;&#10;Description automatically generated">
            <a:extLst>
              <a:ext uri="{FF2B5EF4-FFF2-40B4-BE49-F238E27FC236}">
                <a16:creationId xmlns:a16="http://schemas.microsoft.com/office/drawing/2014/main" id="{987F88A1-4BC4-4AB3-9FB2-2C19A2C9B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563" y="6381750"/>
            <a:ext cx="1272269" cy="476250"/>
          </a:xfrm>
          <a:prstGeom prst="rect">
            <a:avLst/>
          </a:prstGeom>
        </p:spPr>
      </p:pic>
      <p:pic>
        <p:nvPicPr>
          <p:cNvPr id="17" name="Picture 16" descr="A picture containing person, indoor, bed, red&#10;&#10;Description automatically generated">
            <a:extLst>
              <a:ext uri="{FF2B5EF4-FFF2-40B4-BE49-F238E27FC236}">
                <a16:creationId xmlns:a16="http://schemas.microsoft.com/office/drawing/2014/main" id="{FC299284-B48E-4367-B7B1-E42C09401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601" y="6381751"/>
            <a:ext cx="1975962" cy="476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5196F-93B9-4A9F-81F8-5725D5F42FC7}"/>
              </a:ext>
            </a:extLst>
          </p:cNvPr>
          <p:cNvSpPr txBox="1"/>
          <p:nvPr userDrawn="1"/>
        </p:nvSpPr>
        <p:spPr>
          <a:xfrm>
            <a:off x="8795085" y="6501894"/>
            <a:ext cx="3296653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r" defTabSz="41275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Citizens in Support of Sea Services since 1902</a:t>
            </a:r>
          </a:p>
        </p:txBody>
      </p:sp>
    </p:spTree>
    <p:extLst>
      <p:ext uri="{BB962C8B-B14F-4D97-AF65-F5344CB8AC3E}">
        <p14:creationId xmlns:p14="http://schemas.microsoft.com/office/powerpoint/2010/main" val="196225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spd="med"/>
  <p:txStyles>
    <p:titleStyle>
      <a:lvl1pPr algn="ctr" defTabSz="412750" eaLnBrk="1" hangingPunct="1">
        <a:defRPr sz="5600">
          <a:solidFill>
            <a:srgbClr val="FFC000"/>
          </a:solidFill>
          <a:latin typeface="+mn-lt"/>
          <a:ea typeface="+mn-ea"/>
          <a:cs typeface="+mn-cs"/>
          <a:sym typeface="Helvetica Light"/>
        </a:defRPr>
      </a:lvl1pPr>
      <a:lvl2pPr indent="1143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2pPr>
      <a:lvl3pPr indent="2286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3pPr>
      <a:lvl4pPr indent="3429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4pPr>
      <a:lvl5pPr indent="4572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5pPr>
      <a:lvl6pPr indent="5715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6pPr>
      <a:lvl7pPr indent="6858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7pPr>
      <a:lvl8pPr indent="8001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8pPr>
      <a:lvl9pPr indent="9144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9pPr>
    </p:titleStyle>
    <p:bodyStyle>
      <a:lvl1pPr marL="317500" indent="-317500" defTabSz="412750" eaLnBrk="1" hangingPunct="1">
        <a:spcBef>
          <a:spcPts val="2950"/>
        </a:spcBef>
        <a:buSzPct val="75000"/>
        <a:buChar char="•"/>
        <a:defRPr sz="26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1pPr>
      <a:lvl2pPr marL="635000" indent="-317500" defTabSz="412750" eaLnBrk="1" hangingPunct="1">
        <a:spcBef>
          <a:spcPts val="2950"/>
        </a:spcBef>
        <a:buSzPct val="75000"/>
        <a:buChar char="•"/>
        <a:defRPr sz="26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2pPr>
      <a:lvl3pPr marL="952500" indent="-317500" defTabSz="412750" eaLnBrk="1" hangingPunct="1">
        <a:spcBef>
          <a:spcPts val="2950"/>
        </a:spcBef>
        <a:buSzPct val="75000"/>
        <a:buChar char="•"/>
        <a:defRPr sz="26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3pPr>
      <a:lvl4pPr marL="1270000" indent="-317500" defTabSz="412750" eaLnBrk="1" hangingPunct="1">
        <a:spcBef>
          <a:spcPts val="2950"/>
        </a:spcBef>
        <a:buSzPct val="75000"/>
        <a:buChar char="•"/>
        <a:defRPr sz="26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4pPr>
      <a:lvl5pPr marL="1587500" indent="-317500" defTabSz="412750" eaLnBrk="1" hangingPunct="1">
        <a:spcBef>
          <a:spcPts val="2950"/>
        </a:spcBef>
        <a:buSzPct val="75000"/>
        <a:buChar char="•"/>
        <a:defRPr sz="26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5pPr>
      <a:lvl6pPr marL="1905000" indent="-317500" defTabSz="412750" eaLnBrk="1" hangingPunct="1">
        <a:spcBef>
          <a:spcPts val="295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6pPr>
      <a:lvl7pPr marL="2222500" indent="-317500" defTabSz="412750" eaLnBrk="1" hangingPunct="1">
        <a:spcBef>
          <a:spcPts val="295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7pPr>
      <a:lvl8pPr marL="2540000" indent="-317500" defTabSz="412750" eaLnBrk="1" hangingPunct="1">
        <a:spcBef>
          <a:spcPts val="295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8pPr>
      <a:lvl9pPr marL="2857500" indent="-317500" defTabSz="412750" eaLnBrk="1" hangingPunct="1">
        <a:spcBef>
          <a:spcPts val="295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9pPr>
    </p:bodyStyle>
    <p:otherStyle>
      <a:lvl1pPr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143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2286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3429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4572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5715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6858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8001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9144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yleague.org/join/#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3C24EF-D833-4E79-8BB2-D7F2DDDAFD9E}"/>
              </a:ext>
            </a:extLst>
          </p:cNvPr>
          <p:cNvSpPr txBox="1"/>
          <p:nvPr/>
        </p:nvSpPr>
        <p:spPr>
          <a:xfrm>
            <a:off x="5065295" y="4535279"/>
            <a:ext cx="6388769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r" defTabSz="412750" latinLnBrk="1" hangingPunct="0"/>
            <a:r>
              <a:rPr lang="en-US" sz="2500">
                <a:solidFill>
                  <a:srgbClr val="FFC000"/>
                </a:solidFill>
                <a:latin typeface="Lato"/>
                <a:ea typeface="Lato"/>
                <a:cs typeface="Lato"/>
                <a:sym typeface="Helvetica Light"/>
              </a:rPr>
              <a:t>PRESENTER NAME</a:t>
            </a:r>
          </a:p>
          <a:p>
            <a:pPr algn="r" defTabSz="412750" latinLnBrk="1" hangingPunct="0"/>
            <a:r>
              <a:rPr lang="en-US" sz="2500">
                <a:solidFill>
                  <a:srgbClr val="FFC000"/>
                </a:solidFill>
                <a:latin typeface="Lato"/>
                <a:ea typeface="Lato"/>
                <a:cs typeface="Lato"/>
              </a:rPr>
              <a:t>DATE</a:t>
            </a:r>
            <a:endParaRPr lang="en-US" sz="2500">
              <a:solidFill>
                <a:srgbClr val="FFC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A picture containing plate, food, cup&#10;&#10;Description automatically generated">
            <a:extLst>
              <a:ext uri="{FF2B5EF4-FFF2-40B4-BE49-F238E27FC236}">
                <a16:creationId xmlns:a16="http://schemas.microsoft.com/office/drawing/2014/main" id="{3C1D64FD-956E-4150-8987-82D2740730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778" y="291460"/>
            <a:ext cx="2357585" cy="23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93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2E5E1-B3B8-09C9-87A0-B39122A3D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3203-6035-F451-F4B8-C32BB2F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 panose="020F0502020204030203" pitchFamily="34" charset="0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922FF-0BED-8175-C726-A053F7113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Lato" panose="020F0502020204030203" pitchFamily="34" charset="0"/>
              </a:rPr>
              <a:t>YOUR NAME HERE</a:t>
            </a:r>
          </a:p>
        </p:txBody>
      </p:sp>
    </p:spTree>
    <p:extLst>
      <p:ext uri="{BB962C8B-B14F-4D97-AF65-F5344CB8AC3E}">
        <p14:creationId xmlns:p14="http://schemas.microsoft.com/office/powerpoint/2010/main" val="23635955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D16C-55F2-4019-9F08-1E76FEBA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367721"/>
            <a:ext cx="6485658" cy="820882"/>
          </a:xfrm>
        </p:spPr>
        <p:txBody>
          <a:bodyPr>
            <a:normAutofit/>
          </a:bodyPr>
          <a:lstStyle/>
          <a:p>
            <a:r>
              <a:rPr lang="en-US">
                <a:latin typeface="Lato"/>
                <a:ea typeface="Lato"/>
                <a:cs typeface="Lato"/>
              </a:rPr>
              <a:t>Navy League's Mission</a:t>
            </a:r>
            <a:endParaRPr lang="en-US"/>
          </a:p>
        </p:txBody>
      </p:sp>
      <p:sp>
        <p:nvSpPr>
          <p:cNvPr id="5" name="Shape 42">
            <a:extLst>
              <a:ext uri="{FF2B5EF4-FFF2-40B4-BE49-F238E27FC236}">
                <a16:creationId xmlns:a16="http://schemas.microsoft.com/office/drawing/2014/main" id="{1EE4FCD0-B59F-49D1-8270-233C4C8F9A22}"/>
              </a:ext>
            </a:extLst>
          </p:cNvPr>
          <p:cNvSpPr txBox="1">
            <a:spLocks/>
          </p:cNvSpPr>
          <p:nvPr/>
        </p:nvSpPr>
        <p:spPr>
          <a:xfrm>
            <a:off x="2495039" y="1586493"/>
            <a:ext cx="7192817" cy="2085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412750">
              <a:defRPr sz="1800"/>
            </a:pPr>
            <a:r>
              <a:rPr lang="en-US" sz="2000" kern="0">
                <a:solidFill>
                  <a:srgbClr val="FFFFFF"/>
                </a:solidFill>
                <a:ea typeface="+mn-lt"/>
                <a:cs typeface="+mn-lt"/>
                <a:sym typeface="ArialUnicodeMS"/>
              </a:rPr>
              <a:t>The Navy League of the United States, founded in 1902 with the support of President Theodore Roosevelt, is a nonprofit civilian, educational and advocacy organization that supports America’s sea services: the </a:t>
            </a:r>
            <a:r>
              <a:rPr lang="en-US" sz="2000" kern="0">
                <a:solidFill>
                  <a:srgbClr val="FFFFFF"/>
                </a:solidFill>
                <a:ea typeface="+mn-lt"/>
                <a:cs typeface="+mn-lt"/>
              </a:rPr>
              <a:t>Navy, Marine Corps, Coast Guard and U.S.-flag Merchant Marine</a:t>
            </a:r>
            <a:r>
              <a:rPr lang="en-US" sz="2000" kern="0">
                <a:solidFill>
                  <a:srgbClr val="FFFFFF"/>
                </a:solidFill>
                <a:ea typeface="+mn-lt"/>
                <a:cs typeface="+mn-lt"/>
                <a:sym typeface="ArialUnicodeMS"/>
              </a:rPr>
              <a:t>.</a:t>
            </a:r>
            <a:endParaRPr lang="en-US">
              <a:ea typeface="+mn-lt"/>
              <a:cs typeface="+mn-lt"/>
            </a:endParaRPr>
          </a:p>
          <a:p>
            <a:pPr marL="342900" indent="-342900" algn="l" defTabSz="412750">
              <a:buFont typeface="Arial" panose="05000000000000000000" pitchFamily="2" charset="2"/>
              <a:buChar char="•"/>
              <a:defRPr sz="1800"/>
            </a:pPr>
            <a:endParaRPr lang="en-US" sz="2000" kern="0">
              <a:solidFill>
                <a:srgbClr val="FFFFFF"/>
              </a:solidFill>
              <a:latin typeface="Lato" panose="020F0502020204030203" pitchFamily="34" charset="0"/>
              <a:ea typeface="ArialUnicodeMS"/>
              <a:cs typeface="ArialUnicode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67D0E-ACDB-46AC-848C-199C28E23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891" y="4208760"/>
            <a:ext cx="3328337" cy="2220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14AB43-0294-45BD-9633-912AD00849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417" y="4222142"/>
            <a:ext cx="3175000" cy="2208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8B864B-A97A-4522-9153-D31011886A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617" y="4184187"/>
            <a:ext cx="3053326" cy="2187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5764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431A-73C6-9BFF-0C94-82EEA7BB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About the Navy League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6D021-DE79-FB10-1B68-265E2492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803977"/>
            <a:ext cx="5003800" cy="4603750"/>
          </a:xfrm>
        </p:spPr>
        <p:txBody>
          <a:bodyPr/>
          <a:lstStyle/>
          <a:p>
            <a:r>
              <a:rPr lang="en-US">
                <a:cs typeface="Arial"/>
              </a:rPr>
              <a:t>Over 120 years of Service</a:t>
            </a:r>
          </a:p>
          <a:p>
            <a:r>
              <a:rPr lang="en-US">
                <a:cs typeface="Arial"/>
              </a:rPr>
              <a:t>30,000+ members </a:t>
            </a:r>
            <a:endParaRPr lang="en-US"/>
          </a:p>
          <a:p>
            <a:r>
              <a:rPr lang="en-US">
                <a:cs typeface="Arial"/>
              </a:rPr>
              <a:t>200 councils around the world </a:t>
            </a:r>
          </a:p>
          <a:p>
            <a:r>
              <a:rPr lang="en-US">
                <a:cs typeface="Arial"/>
              </a:rPr>
              <a:t>Since 1902, been the voice with Congress on maritime strength </a:t>
            </a:r>
          </a:p>
          <a:p>
            <a:r>
              <a:rPr lang="en-US">
                <a:ea typeface="+mn-lt"/>
                <a:cs typeface="+mn-lt"/>
              </a:rPr>
              <a:t>Supports and advocates for members of the Navy, Marine Corps, Coast Guard, and U.S.-flag Merchant Marine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4" name="Picture 3" descr="A blue and gold logo with a eagle and anchor&#10;&#10;AI-generated content may be incorrect.">
            <a:extLst>
              <a:ext uri="{FF2B5EF4-FFF2-40B4-BE49-F238E27FC236}">
                <a16:creationId xmlns:a16="http://schemas.microsoft.com/office/drawing/2014/main" id="{81665EF1-F0FC-FCC8-CBF8-E04AD1A59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039" y="1566863"/>
            <a:ext cx="36766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042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D16C-55F2-4019-9F08-1E76FEBA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15" y="486287"/>
            <a:ext cx="5111750" cy="2806700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Why Become a Community Affiliate?</a:t>
            </a:r>
            <a:endParaRPr lang="en-US" dirty="0"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5" name="Shape 42">
            <a:extLst>
              <a:ext uri="{FF2B5EF4-FFF2-40B4-BE49-F238E27FC236}">
                <a16:creationId xmlns:a16="http://schemas.microsoft.com/office/drawing/2014/main" id="{1EE4FCD0-B59F-49D1-8270-233C4C8F9A22}"/>
              </a:ext>
            </a:extLst>
          </p:cNvPr>
          <p:cNvSpPr txBox="1">
            <a:spLocks/>
          </p:cNvSpPr>
          <p:nvPr/>
        </p:nvSpPr>
        <p:spPr>
          <a:xfrm>
            <a:off x="5757058" y="1504686"/>
            <a:ext cx="6153727" cy="233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defTabSz="412750">
              <a:buFont typeface="Wingdings" panose="05000000000000000000" pitchFamily="2" charset="2"/>
              <a:buChar char="Ø"/>
              <a:defRPr sz="1800"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</a:rPr>
              <a:t>Amplify your impact for sea service members</a:t>
            </a:r>
            <a:endParaRPr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ArialUnicodeMS"/>
              <a:cs typeface="ArialUnicodeMS"/>
            </a:endParaRPr>
          </a:p>
          <a:p>
            <a:pPr marL="457200" indent="-457200" algn="l" defTabSz="412750">
              <a:buFont typeface="Wingdings" panose="05000000000000000000" pitchFamily="2" charset="2"/>
              <a:buChar char="Ø"/>
              <a:defRPr sz="1800"/>
            </a:pPr>
            <a:endParaRPr lang="en-US" sz="2400" kern="0">
              <a:solidFill>
                <a:srgbClr val="FFFFFF"/>
              </a:solidFill>
              <a:latin typeface="Lato"/>
              <a:cs typeface="Arial" panose="020B0604020202020204"/>
            </a:endParaRPr>
          </a:p>
          <a:p>
            <a:pPr marL="457200" indent="-457200" algn="l" defTabSz="412750">
              <a:buFont typeface="Wingdings" panose="05000000000000000000" pitchFamily="2" charset="2"/>
              <a:buChar char="Ø"/>
              <a:defRPr sz="1800"/>
            </a:pPr>
            <a:r>
              <a:rPr lang="en-US" sz="2400" kern="0" dirty="0">
                <a:solidFill>
                  <a:prstClr val="white"/>
                </a:solidFill>
                <a:latin typeface="Lato"/>
                <a:ea typeface="Lato"/>
                <a:cs typeface="Arial" panose="020B0604020202020204"/>
              </a:rPr>
              <a:t>Grow your reach</a:t>
            </a:r>
            <a:endParaRPr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Lato"/>
              <a:cs typeface="Arial" panose="020B0604020202020204"/>
            </a:endParaRPr>
          </a:p>
          <a:p>
            <a:pPr marL="285750" marR="0" lvl="0" indent="-28575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 sz="1800"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ArialUnicodeMS"/>
              <a:cs typeface="ArialUnicodeMS"/>
              <a:sym typeface="Helvetica Light"/>
            </a:endParaRPr>
          </a:p>
          <a:p>
            <a:pPr marL="285750" indent="-285750" algn="l" defTabSz="412750">
              <a:buFont typeface="Wingdings" panose="05000000000000000000" pitchFamily="2" charset="2"/>
              <a:buChar char="Ø"/>
              <a:defRPr sz="1800"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</a:rPr>
              <a:t> Connect with service-minded, patriotic customers</a:t>
            </a:r>
            <a:endParaRPr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ArialUnicodeMS"/>
              <a:cs typeface="ArialUnicodeMS"/>
            </a:endParaRPr>
          </a:p>
          <a:p>
            <a:pPr marL="285750" indent="-285750" algn="l" defTabSz="412750">
              <a:buFont typeface="Wingdings" panose="05000000000000000000" pitchFamily="2" charset="2"/>
              <a:buChar char="Ø"/>
              <a:defRPr sz="1800"/>
            </a:pPr>
            <a:endParaRPr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ArialUnicodeMS"/>
              <a:cs typeface="ArialUnicodeMS"/>
            </a:endParaRPr>
          </a:p>
          <a:p>
            <a:pPr marL="342900" indent="-342900" algn="l" defTabSz="412750">
              <a:buFont typeface="Wingdings" panose="05000000000000000000" pitchFamily="2" charset="2"/>
              <a:buChar char="Ø"/>
              <a:defRPr sz="1800"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</a:rPr>
              <a:t>Support veterans and your local community</a:t>
            </a:r>
            <a:endParaRPr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ArialUnicodeMS"/>
              <a:cs typeface="ArialUnicodeMS"/>
            </a:endParaRPr>
          </a:p>
          <a:p>
            <a:pPr marL="342900" indent="-342900" algn="l" defTabSz="412750">
              <a:buFont typeface="Wingdings" panose="05000000000000000000" pitchFamily="2" charset="2"/>
              <a:buChar char="Ø"/>
              <a:defRPr sz="1800"/>
            </a:pPr>
            <a:endParaRPr lang="en-US" sz="2400" kern="0" dirty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342900" indent="-342900" algn="l" defTabSz="412750">
              <a:buFont typeface="Wingdings" panose="05000000000000000000" pitchFamily="2" charset="2"/>
              <a:buChar char="Ø"/>
              <a:defRPr sz="1800"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</a:rPr>
              <a:t>Expand your professional network</a:t>
            </a:r>
          </a:p>
          <a:p>
            <a:pPr marL="285750" indent="-285750" algn="l" defTabSz="412750">
              <a:buFont typeface="Wingdings" panose="05000000000000000000" pitchFamily="2" charset="2"/>
              <a:buChar char="Ø"/>
              <a:defRPr sz="1800"/>
            </a:pPr>
            <a:endParaRPr lang="en-US" sz="2400" kern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</p:txBody>
      </p:sp>
      <p:pic>
        <p:nvPicPr>
          <p:cNvPr id="11" name="Graphic 10" descr="Handshake with solid fill">
            <a:extLst>
              <a:ext uri="{FF2B5EF4-FFF2-40B4-BE49-F238E27FC236}">
                <a16:creationId xmlns:a16="http://schemas.microsoft.com/office/drawing/2014/main" id="{134CB18D-0A5D-2146-FA4E-7F1D1F796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200" y="3167743"/>
            <a:ext cx="2950028" cy="29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61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A0EA8-D1CE-CB52-D748-ACDBF206F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F9F4-8E52-2496-B665-4BA2783B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15" y="486287"/>
            <a:ext cx="5111750" cy="2806700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Exclusive Member Benefits</a:t>
            </a:r>
          </a:p>
        </p:txBody>
      </p:sp>
      <p:sp>
        <p:nvSpPr>
          <p:cNvPr id="5" name="Shape 42">
            <a:extLst>
              <a:ext uri="{FF2B5EF4-FFF2-40B4-BE49-F238E27FC236}">
                <a16:creationId xmlns:a16="http://schemas.microsoft.com/office/drawing/2014/main" id="{18416B15-D7BC-03A1-0136-23B9B1F96412}"/>
              </a:ext>
            </a:extLst>
          </p:cNvPr>
          <p:cNvSpPr txBox="1">
            <a:spLocks/>
          </p:cNvSpPr>
          <p:nvPr/>
        </p:nvSpPr>
        <p:spPr>
          <a:xfrm>
            <a:off x="5757058" y="1504686"/>
            <a:ext cx="6153727" cy="233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indent="-342900" algn="l">
              <a:buFont typeface="Wingdings"/>
              <a:buChar char="Ø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Helvetica Light"/>
              </a:rPr>
              <a:t>Includes </a:t>
            </a:r>
            <a:r>
              <a:rPr lang="en-US" sz="2400">
                <a:solidFill>
                  <a:srgbClr val="FFFFFF"/>
                </a:solidFill>
                <a:latin typeface="Lato"/>
                <a:ea typeface="Lato"/>
                <a:cs typeface="Lato"/>
              </a:rPr>
              <a:t>memberships for four employees</a:t>
            </a:r>
            <a:endParaRPr lang="en-US"/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457200" indent="-457200" algn="l">
              <a:buFont typeface="Wingdings"/>
              <a:buChar char="Ø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Helvetica Light"/>
              </a:rPr>
              <a:t>Includes subscription to </a:t>
            </a:r>
            <a:r>
              <a:rPr lang="en-US" sz="24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SeaPower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Helvetica Light"/>
              </a:rPr>
              <a:t> Magazine</a:t>
            </a:r>
            <a:r>
              <a:rPr lang="en-US" sz="2400">
                <a:solidFill>
                  <a:srgbClr val="FFFFFF"/>
                </a:solidFill>
                <a:latin typeface="Lato"/>
                <a:ea typeface="Lato"/>
                <a:cs typeface="Lato"/>
              </a:rPr>
              <a:t>, our official publication focused educating the public on maritime issues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/>
              <a:cs typeface="Lato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457200" indent="-457200" algn="l">
              <a:buFont typeface="Wingdings"/>
              <a:buChar char="Ø"/>
              <a:defRPr/>
            </a:pPr>
            <a:r>
              <a:rPr lang="en-US" sz="2400">
                <a:solidFill>
                  <a:srgbClr val="FFFFFF"/>
                </a:solidFill>
                <a:latin typeface="Lato"/>
                <a:ea typeface="Lato"/>
                <a:cs typeface="Lato"/>
              </a:rPr>
              <a:t>Receive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Helvetica Light"/>
              </a:rPr>
              <a:t> </a:t>
            </a:r>
            <a:r>
              <a:rPr lang="en-US" sz="2400">
                <a:solidFill>
                  <a:srgbClr val="FFFFFF"/>
                </a:solidFill>
                <a:latin typeface="Lato"/>
                <a:ea typeface="Lato"/>
                <a:cs typeface="Lato"/>
              </a:rPr>
              <a:t>an engraved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Helvetica Light"/>
              </a:rPr>
              <a:t> plaque </a:t>
            </a:r>
            <a:r>
              <a:rPr lang="en-US" sz="2400">
                <a:solidFill>
                  <a:srgbClr val="FFFFFF"/>
                </a:solidFill>
                <a:latin typeface="Lato"/>
                <a:ea typeface="Lato"/>
                <a:cs typeface="Lato"/>
              </a:rPr>
              <a:t>with a sticker for each year of support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457200" indent="-457200" algn="l">
              <a:buFont typeface="Wingdings"/>
              <a:buChar char="Ø"/>
              <a:defRPr/>
            </a:pPr>
            <a:r>
              <a:rPr lang="en-US" sz="2400">
                <a:solidFill>
                  <a:srgbClr val="FFFFFF"/>
                </a:solidFill>
                <a:latin typeface="Lato"/>
                <a:ea typeface="Lato"/>
                <a:cs typeface="Lato"/>
              </a:rPr>
              <a:t>Access to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Helvetica Light"/>
              </a:rPr>
              <a:t> local council events 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pic>
        <p:nvPicPr>
          <p:cNvPr id="4" name="Graphic 3" descr="List with solid fill">
            <a:extLst>
              <a:ext uri="{FF2B5EF4-FFF2-40B4-BE49-F238E27FC236}">
                <a16:creationId xmlns:a16="http://schemas.microsoft.com/office/drawing/2014/main" id="{5E1CB844-BDAF-58C7-E5F6-C3B39B924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3460" y="3429000"/>
            <a:ext cx="2235653" cy="22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269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9D87-2E6B-28B3-186B-E28CEF6D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841A-66CD-0D97-91D8-1D08BF6B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15" y="486287"/>
            <a:ext cx="5111750" cy="2806700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How We Support Your Success</a:t>
            </a:r>
            <a:endParaRPr lang="en-US"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5" name="Shape 42">
            <a:extLst>
              <a:ext uri="{FF2B5EF4-FFF2-40B4-BE49-F238E27FC236}">
                <a16:creationId xmlns:a16="http://schemas.microsoft.com/office/drawing/2014/main" id="{6FBF7FF4-D0E2-979D-2C48-0DB109ABDAE1}"/>
              </a:ext>
            </a:extLst>
          </p:cNvPr>
          <p:cNvSpPr txBox="1">
            <a:spLocks/>
          </p:cNvSpPr>
          <p:nvPr/>
        </p:nvSpPr>
        <p:spPr>
          <a:xfrm>
            <a:off x="5757058" y="1504686"/>
            <a:ext cx="6153727" cy="233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  <a:sym typeface="ArialUnicodeMS"/>
              </a:rPr>
              <a:t>Boost your publicity through events and media</a:t>
            </a:r>
            <a:endParaRPr lang="en-US" dirty="0">
              <a:cs typeface="Arial" panose="020B0604020202020204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ArialUnicodeMS"/>
              <a:cs typeface="ArialUnicodeMS"/>
            </a:endParaRP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  <a:sym typeface="ArialUnicodeMS"/>
              </a:rPr>
              <a:t>Connect you with leaders at NLUS events</a:t>
            </a:r>
            <a:endParaRPr lang="en-US" sz="2400" kern="0" dirty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ArialUnicodeMS"/>
              <a:cs typeface="ArialUnicodeMS"/>
            </a:endParaRP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  <a:sym typeface="ArialUnicodeMS"/>
              </a:rPr>
              <a:t>Facilitate valuable networking </a:t>
            </a:r>
            <a:endParaRPr lang="en-US" sz="2400" kern="0" dirty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400" kern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  <a:sym typeface="ArialUnicodeMS"/>
              </a:rPr>
              <a:t>Publicly recognize your support and sponsorship</a:t>
            </a:r>
            <a:endParaRPr lang="en-US" sz="2400" kern="0" dirty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</p:txBody>
      </p:sp>
      <p:pic>
        <p:nvPicPr>
          <p:cNvPr id="4" name="Graphic 3" descr="Boardroom with solid fill">
            <a:extLst>
              <a:ext uri="{FF2B5EF4-FFF2-40B4-BE49-F238E27FC236}">
                <a16:creationId xmlns:a16="http://schemas.microsoft.com/office/drawing/2014/main" id="{911336A1-3076-8264-D475-BA2088F68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9201" y="3429000"/>
            <a:ext cx="2235777" cy="22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053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C83F0-7547-9FFA-65B7-6ECC7FA32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7332-8C6C-5DC3-FC8E-A77E3D09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15" y="486287"/>
            <a:ext cx="5111750" cy="2806700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How Your Support Helps Us Grow</a:t>
            </a:r>
            <a:endParaRPr lang="en-US">
              <a:latin typeface="Lato" panose="020F0502020204030203" pitchFamily="34" charset="0"/>
            </a:endParaRPr>
          </a:p>
        </p:txBody>
      </p:sp>
      <p:sp>
        <p:nvSpPr>
          <p:cNvPr id="5" name="Shape 42">
            <a:extLst>
              <a:ext uri="{FF2B5EF4-FFF2-40B4-BE49-F238E27FC236}">
                <a16:creationId xmlns:a16="http://schemas.microsoft.com/office/drawing/2014/main" id="{536C88B7-89AD-8A89-8208-08BE7EA0F3DE}"/>
              </a:ext>
            </a:extLst>
          </p:cNvPr>
          <p:cNvSpPr txBox="1">
            <a:spLocks/>
          </p:cNvSpPr>
          <p:nvPr/>
        </p:nvSpPr>
        <p:spPr>
          <a:xfrm>
            <a:off x="5757058" y="1504686"/>
            <a:ext cx="6153727" cy="233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>
              <a:buFont typeface="Wingdings"/>
              <a:buChar char="Ø"/>
              <a:defRPr/>
            </a:pPr>
            <a:r>
              <a:rPr lang="en-US" sz="2400" kern="0" dirty="0">
                <a:solidFill>
                  <a:srgbClr val="FFFFFF"/>
                </a:solidFill>
                <a:latin typeface="Lato"/>
                <a:cs typeface="Arial" panose="020B0604020202020204"/>
                <a:sym typeface="ArialUnicodeMS"/>
              </a:rPr>
              <a:t>Unlock member discounts and benefits</a:t>
            </a:r>
            <a:endParaRPr lang="en-US" dirty="0">
              <a:cs typeface="Arial" panose="020B0604020202020204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ArialUnicodeMS"/>
              <a:cs typeface="ArialUnicodeMS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  <a:sym typeface="ArialUnicodeMS"/>
              </a:rPr>
              <a:t>Cross-promote to your customers</a:t>
            </a:r>
            <a:endParaRPr lang="en-US" sz="2400" kern="0" dirty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US" sz="2400" kern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indent="-457200" algn="l">
              <a:buFont typeface="Wingdings"/>
              <a:buChar char="Ø"/>
              <a:defRPr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  <a:sym typeface="ArialUnicodeMS"/>
              </a:rPr>
              <a:t>Provide vital financial support to councils</a:t>
            </a:r>
            <a:endParaRPr lang="en-US" sz="2400" kern="0" dirty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342900" indent="-342900" algn="l">
              <a:buFont typeface="Wingdings"/>
              <a:buChar char="Ø"/>
              <a:defRPr/>
            </a:pPr>
            <a:endParaRPr lang="en-US" sz="2400" kern="0" dirty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342900" indent="-342900" algn="l">
              <a:buFont typeface="Wingdings"/>
              <a:buChar char="Ø"/>
              <a:defRPr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</a:rPr>
              <a:t>Strengthen local community connections</a:t>
            </a:r>
          </a:p>
        </p:txBody>
      </p:sp>
      <p:pic>
        <p:nvPicPr>
          <p:cNvPr id="6" name="Graphic 5" descr="Briefcase with solid fill">
            <a:extLst>
              <a:ext uri="{FF2B5EF4-FFF2-40B4-BE49-F238E27FC236}">
                <a16:creationId xmlns:a16="http://schemas.microsoft.com/office/drawing/2014/main" id="{1BF38BA7-F444-E4B2-D4EC-8044B0549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9383" y="3565014"/>
            <a:ext cx="1968175" cy="19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615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22425-02C9-0DAD-5F66-E9B1C1A67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B3D3-C0F6-D555-ABFF-3DD02561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15" y="486287"/>
            <a:ext cx="5111750" cy="2806700"/>
          </a:xfrm>
        </p:spPr>
        <p:txBody>
          <a:bodyPr>
            <a:normAutofit/>
          </a:bodyPr>
          <a:lstStyle/>
          <a:p>
            <a:r>
              <a:rPr lang="en-US" dirty="0">
                <a:cs typeface="Arial"/>
              </a:rPr>
              <a:t>Together, We Make An Impact</a:t>
            </a:r>
          </a:p>
        </p:txBody>
      </p:sp>
      <p:sp>
        <p:nvSpPr>
          <p:cNvPr id="5" name="Shape 42">
            <a:extLst>
              <a:ext uri="{FF2B5EF4-FFF2-40B4-BE49-F238E27FC236}">
                <a16:creationId xmlns:a16="http://schemas.microsoft.com/office/drawing/2014/main" id="{F7D0068A-0938-FAF4-AE79-A70CCF63F6A4}"/>
              </a:ext>
            </a:extLst>
          </p:cNvPr>
          <p:cNvSpPr txBox="1">
            <a:spLocks/>
          </p:cNvSpPr>
          <p:nvPr/>
        </p:nvSpPr>
        <p:spPr>
          <a:xfrm>
            <a:off x="5757058" y="1504686"/>
            <a:ext cx="6153727" cy="233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indent="-342900" algn="l">
              <a:buFont typeface="Wingdings"/>
              <a:buChar char="Ø"/>
              <a:defRPr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  <a:sym typeface="ArialUnicodeMS"/>
              </a:rPr>
              <a:t> We share interests and values</a:t>
            </a:r>
            <a:endParaRPr lang="en-US" sz="2400" kern="0" dirty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US" sz="2400" kern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indent="-457200" algn="l">
              <a:buFont typeface="Wingdings"/>
              <a:buChar char="Ø"/>
              <a:defRPr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  <a:sym typeface="ArialUnicodeMS"/>
              </a:rPr>
              <a:t>You provide value to your community </a:t>
            </a:r>
            <a:endParaRPr lang="en-US" sz="2400" kern="0" dirty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US" sz="2400" kern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indent="-457200" algn="l">
              <a:buFont typeface="Wingdings"/>
              <a:buChar char="Ø"/>
              <a:defRPr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  <a:sym typeface="ArialUnicodeMS"/>
              </a:rPr>
              <a:t>Your involvement deepens community impact</a:t>
            </a:r>
            <a:endParaRPr lang="en-US" sz="2400" kern="0" dirty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indent="-457200" algn="l">
              <a:buFont typeface="Wingdings"/>
              <a:buChar char="Ø"/>
              <a:defRPr/>
            </a:pPr>
            <a:endParaRPr lang="en-US" sz="2400" kern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indent="-457200" algn="l">
              <a:buFont typeface="Wingdings"/>
              <a:buChar char="Ø"/>
              <a:defRPr/>
            </a:pPr>
            <a:r>
              <a:rPr lang="en-US" sz="2400" kern="0" dirty="0">
                <a:solidFill>
                  <a:srgbClr val="FFFFFF"/>
                </a:solidFill>
                <a:latin typeface="Lato"/>
                <a:ea typeface="ArialUnicodeMS"/>
                <a:cs typeface="ArialUnicodeMS"/>
              </a:rPr>
              <a:t>We grow together while supporting our Sea Services</a:t>
            </a:r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US" sz="2400" kern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indent="-457200" algn="l">
              <a:buFont typeface="Wingdings"/>
              <a:buChar char="Ø"/>
              <a:defRPr/>
            </a:pPr>
            <a:endParaRPr lang="en-US" sz="2400" kern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</p:txBody>
      </p:sp>
      <p:pic>
        <p:nvPicPr>
          <p:cNvPr id="3" name="Graphic 2" descr="Business Growth with solid fill">
            <a:extLst>
              <a:ext uri="{FF2B5EF4-FFF2-40B4-BE49-F238E27FC236}">
                <a16:creationId xmlns:a16="http://schemas.microsoft.com/office/drawing/2014/main" id="{FF530EAD-CFE8-07C4-70D6-8FD14024E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0800" y="3087255"/>
            <a:ext cx="3027218" cy="30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159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A552D-E594-E6EF-D2B7-1E7DEC321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4AA2-211E-29E6-EA91-81DE72BD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16" y="45353"/>
            <a:ext cx="5111750" cy="280670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</a:rPr>
              <a:t>Joining Is Easy</a:t>
            </a:r>
          </a:p>
        </p:txBody>
      </p:sp>
      <p:sp>
        <p:nvSpPr>
          <p:cNvPr id="5" name="Shape 42">
            <a:extLst>
              <a:ext uri="{FF2B5EF4-FFF2-40B4-BE49-F238E27FC236}">
                <a16:creationId xmlns:a16="http://schemas.microsoft.com/office/drawing/2014/main" id="{973D7DFE-6D96-C1FF-3A9E-CD8E5CAB77A0}"/>
              </a:ext>
            </a:extLst>
          </p:cNvPr>
          <p:cNvSpPr txBox="1">
            <a:spLocks/>
          </p:cNvSpPr>
          <p:nvPr/>
        </p:nvSpPr>
        <p:spPr>
          <a:xfrm>
            <a:off x="5075723" y="1448703"/>
            <a:ext cx="6835061" cy="233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5500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>
              <a:buFont typeface="Wingdings"/>
              <a:buChar char="Ø"/>
              <a:defRPr/>
            </a:pPr>
            <a:r>
              <a:rPr lang="en-US" sz="2400" kern="100">
                <a:latin typeface="Aptos"/>
                <a:ea typeface="Aptos" panose="020B0004020202020204" pitchFamily="34" charset="0"/>
                <a:cs typeface="Times New Roman"/>
              </a:rPr>
              <a:t>Visit </a:t>
            </a:r>
            <a:r>
              <a:rPr lang="en-US" sz="2400" kern="100">
                <a:solidFill>
                  <a:schemeClr val="accent4"/>
                </a:solidFill>
                <a:latin typeface="Aptos"/>
                <a:ea typeface="Aptos" panose="020B0004020202020204" pitchFamily="34" charset="0"/>
                <a:cs typeface="Times New Roman"/>
              </a:rPr>
              <a:t> </a:t>
            </a:r>
            <a:r>
              <a:rPr lang="en-US" sz="2400" kern="100">
                <a:solidFill>
                  <a:schemeClr val="accent4"/>
                </a:solidFill>
                <a:latin typeface="Aptos"/>
                <a:ea typeface="Aptos" panose="020B0004020202020204" pitchFamily="34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https://www.navyleague.org/join/#2</a:t>
            </a:r>
            <a:endParaRPr lang="en-US">
              <a:solidFill>
                <a:schemeClr val="accent4"/>
              </a:solidFill>
            </a:endParaRPr>
          </a:p>
          <a:p>
            <a:pPr marL="457200" lvl="0" indent="-457200" algn="l">
              <a:buFont typeface="Wingdings"/>
              <a:buChar char="Ø"/>
              <a:defRPr/>
            </a:pPr>
            <a:endParaRPr lang="en-US" sz="2400" kern="100">
              <a:solidFill>
                <a:srgbClr val="FFFFFF"/>
              </a:solidFill>
              <a:latin typeface="Aptos" panose="020B0004020202020204" pitchFamily="34" charset="0"/>
              <a:ea typeface="ArialUnicodeMS"/>
              <a:cs typeface="Times New Roman" panose="02020603050405020304" pitchFamily="18" charset="0"/>
            </a:endParaRPr>
          </a:p>
          <a:p>
            <a:pPr marL="457200" lvl="0" indent="-457200" algn="l">
              <a:buFont typeface="Wingdings"/>
              <a:buChar char="Ø"/>
              <a:defRPr/>
            </a:pPr>
            <a:r>
              <a:rPr lang="en-US" sz="2400" kern="100">
                <a:solidFill>
                  <a:srgbClr val="FFFFFF"/>
                </a:solidFill>
                <a:latin typeface="Aptos" panose="020B0004020202020204" pitchFamily="34" charset="0"/>
                <a:ea typeface="ArialUnicodeMS"/>
                <a:cs typeface="Times New Roman" panose="02020603050405020304" pitchFamily="18" charset="0"/>
                <a:sym typeface="ArialUnicodeMS"/>
              </a:rPr>
              <a:t>Create an account, and follow the prompts</a:t>
            </a:r>
            <a:endParaRPr lang="en-US" sz="2400" kern="100">
              <a:solidFill>
                <a:srgbClr val="FFFFFF"/>
              </a:solidFill>
              <a:latin typeface="Aptos" panose="020B0004020202020204" pitchFamily="34" charset="0"/>
              <a:ea typeface="ArialUnicodeMS"/>
              <a:cs typeface="Times New Roman" panose="02020603050405020304" pitchFamily="18" charset="0"/>
            </a:endParaRPr>
          </a:p>
          <a:p>
            <a:pPr marL="457200" lvl="0" indent="-457200" algn="l">
              <a:buFont typeface="Wingdings"/>
              <a:buChar char="Ø"/>
              <a:defRPr/>
            </a:pPr>
            <a:endParaRPr lang="en-US" sz="2400" kern="100">
              <a:solidFill>
                <a:srgbClr val="FFFFFF"/>
              </a:solidFill>
              <a:latin typeface="Aptos" panose="020B0004020202020204" pitchFamily="34" charset="0"/>
              <a:ea typeface="ArialUnicodeMS"/>
              <a:cs typeface="Times New Roman" panose="02020603050405020304" pitchFamily="18" charset="0"/>
            </a:endParaRPr>
          </a:p>
          <a:p>
            <a:pPr marL="457200" lvl="0" indent="-457200" algn="l">
              <a:buFont typeface="Wingdings"/>
              <a:buChar char="Ø"/>
              <a:defRPr/>
            </a:pPr>
            <a:r>
              <a:rPr lang="en-US" sz="2400" kern="100">
                <a:solidFill>
                  <a:srgbClr val="FFFFFF"/>
                </a:solidFill>
                <a:latin typeface="Aptos" panose="020B0004020202020204" pitchFamily="34" charset="0"/>
                <a:ea typeface="ArialUnicodeMS"/>
                <a:cs typeface="Times New Roman" panose="02020603050405020304" pitchFamily="18" charset="0"/>
                <a:sym typeface="ArialUnicodeMS"/>
              </a:rPr>
              <a:t>If preferred, you can mail a check to headquarters with the CA application attached</a:t>
            </a:r>
            <a:endParaRPr lang="en-US" sz="2400" kern="100">
              <a:solidFill>
                <a:srgbClr val="FFFFFF"/>
              </a:solidFill>
              <a:latin typeface="Aptos" panose="020B0004020202020204" pitchFamily="34" charset="0"/>
              <a:ea typeface="ArialUnicodeMS"/>
              <a:cs typeface="Times New Roman" panose="02020603050405020304" pitchFamily="18" charset="0"/>
            </a:endParaRPr>
          </a:p>
          <a:p>
            <a:pPr marL="457200" lvl="0" indent="-457200" algn="l">
              <a:buFont typeface="Wingdings"/>
              <a:buChar char="Ø"/>
              <a:defRPr/>
            </a:pPr>
            <a:endParaRPr lang="en-US" sz="2400" kern="100">
              <a:solidFill>
                <a:srgbClr val="FFFFFF"/>
              </a:solidFill>
              <a:latin typeface="Aptos" panose="020B0004020202020204" pitchFamily="34" charset="0"/>
              <a:ea typeface="ArialUnicodeMS"/>
              <a:cs typeface="Times New Roman" panose="02020603050405020304" pitchFamily="18" charset="0"/>
            </a:endParaRPr>
          </a:p>
          <a:p>
            <a:pPr marL="457200" indent="-457200" algn="l">
              <a:buFont typeface="Wingdings"/>
              <a:buChar char="Ø"/>
              <a:defRPr/>
            </a:pPr>
            <a:r>
              <a:rPr lang="en-US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assistance or questions, contact us at 703.312.2880 or membership@navyleague.org.</a:t>
            </a:r>
          </a:p>
          <a:p>
            <a:pPr marL="342900" lvl="0" indent="-342900" algn="l">
              <a:buFont typeface="Wingdings"/>
              <a:buChar char="Ø"/>
              <a:defRPr/>
            </a:pPr>
            <a:endParaRPr lang="en-US" sz="2400" kern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  <a:p>
            <a:pPr marL="457200" marR="0" lvl="0" indent="-4572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endParaRPr lang="en-US" sz="2400" kern="0">
              <a:solidFill>
                <a:srgbClr val="FFFFFF"/>
              </a:solidFill>
              <a:latin typeface="Lato"/>
              <a:ea typeface="ArialUnicodeMS"/>
              <a:cs typeface="ArialUnicodeM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86DCE-BEA9-3A03-8987-70FCA7071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480" y="3177074"/>
            <a:ext cx="3023221" cy="2667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9596586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avy League Presentation" id="{20278680-A9ED-494E-9AE9-79B709546799}" vid="{7022F4C5-B3B7-472D-B576-C96DB3CCD5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White</vt:lpstr>
      <vt:lpstr>PowerPoint Presentation</vt:lpstr>
      <vt:lpstr>Navy League's Mission</vt:lpstr>
      <vt:lpstr>About the Navy League</vt:lpstr>
      <vt:lpstr>Why Become a Community Affiliate?</vt:lpstr>
      <vt:lpstr>Exclusive Member Benefits</vt:lpstr>
      <vt:lpstr>How We Support Your Success</vt:lpstr>
      <vt:lpstr>How Your Support Helps Us Grow</vt:lpstr>
      <vt:lpstr>Together, We Make An Impact</vt:lpstr>
      <vt:lpstr>Joining Is Easy</vt:lpstr>
      <vt:lpstr>Thank you!</vt:lpstr>
    </vt:vector>
  </TitlesOfParts>
  <Company>Navy League of the Unites States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Bruno Almeida</dc:creator>
  <cp:revision>55</cp:revision>
  <dcterms:created xsi:type="dcterms:W3CDTF">2025-11-07T18:02:04Z</dcterms:created>
  <dcterms:modified xsi:type="dcterms:W3CDTF">2025-11-12T18:39:33Z</dcterms:modified>
</cp:coreProperties>
</file>